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60" r:id="rId2"/>
    <p:sldMasterId id="2147483662" r:id="rId3"/>
    <p:sldMasterId id="2147483664" r:id="rId4"/>
    <p:sldMasterId id="2147483666" r:id="rId5"/>
    <p:sldMasterId id="2147483668" r:id="rId6"/>
  </p:sldMasterIdLst>
  <p:notesMasterIdLst>
    <p:notesMasterId r:id="rId53"/>
  </p:notesMasterIdLst>
  <p:sldIdLst>
    <p:sldId id="265" r:id="rId7"/>
    <p:sldId id="339" r:id="rId8"/>
    <p:sldId id="340" r:id="rId9"/>
    <p:sldId id="341" r:id="rId10"/>
    <p:sldId id="342" r:id="rId11"/>
    <p:sldId id="335" r:id="rId12"/>
    <p:sldId id="331" r:id="rId13"/>
    <p:sldId id="333" r:id="rId14"/>
    <p:sldId id="266" r:id="rId15"/>
    <p:sldId id="268" r:id="rId16"/>
    <p:sldId id="269" r:id="rId17"/>
    <p:sldId id="271" r:id="rId18"/>
    <p:sldId id="272" r:id="rId19"/>
    <p:sldId id="274" r:id="rId20"/>
    <p:sldId id="275" r:id="rId21"/>
    <p:sldId id="276" r:id="rId22"/>
    <p:sldId id="293" r:id="rId23"/>
    <p:sldId id="292" r:id="rId24"/>
    <p:sldId id="294" r:id="rId25"/>
    <p:sldId id="299" r:id="rId26"/>
    <p:sldId id="301" r:id="rId27"/>
    <p:sldId id="302" r:id="rId28"/>
    <p:sldId id="303" r:id="rId29"/>
    <p:sldId id="304" r:id="rId30"/>
    <p:sldId id="305" r:id="rId31"/>
    <p:sldId id="306" r:id="rId32"/>
    <p:sldId id="334" r:id="rId33"/>
    <p:sldId id="309" r:id="rId34"/>
    <p:sldId id="310" r:id="rId35"/>
    <p:sldId id="311" r:id="rId36"/>
    <p:sldId id="337" r:id="rId37"/>
    <p:sldId id="312" r:id="rId38"/>
    <p:sldId id="315" r:id="rId39"/>
    <p:sldId id="316" r:id="rId40"/>
    <p:sldId id="317" r:id="rId41"/>
    <p:sldId id="318" r:id="rId42"/>
    <p:sldId id="332" r:id="rId43"/>
    <p:sldId id="319" r:id="rId44"/>
    <p:sldId id="320" r:id="rId45"/>
    <p:sldId id="321" r:id="rId46"/>
    <p:sldId id="325" r:id="rId47"/>
    <p:sldId id="338" r:id="rId48"/>
    <p:sldId id="326" r:id="rId49"/>
    <p:sldId id="328" r:id="rId50"/>
    <p:sldId id="336" r:id="rId51"/>
    <p:sldId id="327" r:id="rId5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序章" id="{50A89603-9F90-6142-9417-CFBCD339B75C}">
          <p14:sldIdLst>
            <p14:sldId id="265"/>
            <p14:sldId id="339"/>
            <p14:sldId id="340"/>
            <p14:sldId id="341"/>
            <p14:sldId id="342"/>
            <p14:sldId id="335"/>
          </p14:sldIdLst>
        </p14:section>
        <p14:section name="第1章" id="{9CCC263C-7F05-4DA8-9D74-338397E90739}">
          <p14:sldIdLst>
            <p14:sldId id="331"/>
            <p14:sldId id="333"/>
            <p14:sldId id="266"/>
            <p14:sldId id="268"/>
            <p14:sldId id="269"/>
            <p14:sldId id="271"/>
            <p14:sldId id="272"/>
            <p14:sldId id="274"/>
            <p14:sldId id="275"/>
          </p14:sldIdLst>
        </p14:section>
        <p14:section name="第2章" id="{2FB5C4D9-33BD-9244-8E00-F1248E82EFCA}">
          <p14:sldIdLst>
            <p14:sldId id="276"/>
            <p14:sldId id="293"/>
            <p14:sldId id="292"/>
            <p14:sldId id="294"/>
            <p14:sldId id="299"/>
            <p14:sldId id="301"/>
            <p14:sldId id="302"/>
            <p14:sldId id="303"/>
            <p14:sldId id="304"/>
            <p14:sldId id="305"/>
          </p14:sldIdLst>
        </p14:section>
        <p14:section name="第3章" id="{E1EA8C30-0B1A-4927-BBE0-6041F5C4E025}">
          <p14:sldIdLst>
            <p14:sldId id="306"/>
            <p14:sldId id="334"/>
            <p14:sldId id="309"/>
            <p14:sldId id="310"/>
            <p14:sldId id="311"/>
            <p14:sldId id="337"/>
            <p14:sldId id="312"/>
            <p14:sldId id="315"/>
            <p14:sldId id="316"/>
            <p14:sldId id="317"/>
            <p14:sldId id="318"/>
          </p14:sldIdLst>
        </p14:section>
        <p14:section name="第4章" id="{9A0D31E4-5675-46EC-9469-D82066E5D57B}">
          <p14:sldIdLst>
            <p14:sldId id="332"/>
            <p14:sldId id="319"/>
            <p14:sldId id="320"/>
            <p14:sldId id="321"/>
            <p14:sldId id="325"/>
            <p14:sldId id="338"/>
            <p14:sldId id="326"/>
            <p14:sldId id="328"/>
            <p14:sldId id="336"/>
            <p14:sldId id="32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ECFA"/>
    <a:srgbClr val="2346D5"/>
    <a:srgbClr val="E8158D"/>
    <a:srgbClr val="007AE4"/>
    <a:srgbClr val="FDD0DF"/>
    <a:srgbClr val="EDD0DF"/>
    <a:srgbClr val="9636D0"/>
    <a:srgbClr val="EDAFBC"/>
    <a:srgbClr val="00A0E8"/>
    <a:srgbClr val="3BC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26" autoAdjust="0"/>
    <p:restoredTop sz="94558"/>
  </p:normalViewPr>
  <p:slideViewPr>
    <p:cSldViewPr snapToGrid="0">
      <p:cViewPr>
        <p:scale>
          <a:sx n="62" d="100"/>
          <a:sy n="62" d="100"/>
        </p:scale>
        <p:origin x="84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251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7T03:06:16.1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FA87D-66BF-5548-B7B5-04C8F43B1E8E}" type="datetimeFigureOut">
              <a:rPr kumimoji="1" lang="ja-JP" altLang="en-US" smtClean="0"/>
              <a:t>2022/5/17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A5FA2-EEEA-2D46-8BB1-31AA9B0BDA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3083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A5FA2-EEEA-2D46-8BB1-31AA9B0BDA19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0573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A5FA2-EEEA-2D46-8BB1-31AA9B0BDA19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0996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A5FA2-EEEA-2D46-8BB1-31AA9B0BDA19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7369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A5FA2-EEEA-2D46-8BB1-31AA9B0BDA19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503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040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0AC5E05-1DBA-9941-B904-D7B988EE62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900000"/>
            <a:ext cx="11520000" cy="810204"/>
          </a:xfrm>
          <a:prstGeom prst="rect">
            <a:avLst/>
          </a:prstGeom>
          <a:solidFill>
            <a:srgbClr val="9636D0"/>
          </a:solidFill>
        </p:spPr>
        <p:txBody>
          <a:bodyPr wrap="square" lIns="144000" tIns="72000" rIns="144000" bIns="72000" anchor="ctr">
            <a:spAutoFit/>
          </a:bodyPr>
          <a:lstStyle>
            <a:lvl1pPr marL="0" indent="0">
              <a:buNone/>
              <a:defRPr sz="4800" spc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</a:defRPr>
            </a:lvl1pPr>
          </a:lstStyle>
          <a:p>
            <a:pPr lvl="0"/>
            <a:r>
              <a:rPr kumimoji="1" lang="ja-JP" altLang="en-US"/>
              <a:t>ああああああああああ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9E298641-3FEF-2F48-9FB9-955EDA8B86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0832" y="3524928"/>
            <a:ext cx="6052924" cy="8102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0" i="0" spc="0">
                <a:solidFill>
                  <a:srgbClr val="2346D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ja-JP" altLang="en-US"/>
              <a:t>マスター テキアストの書式設定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59628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D8024383-A21B-FF47-A8F9-EAB493502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899827"/>
            <a:ext cx="11520000" cy="810204"/>
          </a:xfrm>
          <a:prstGeom prst="rect">
            <a:avLst/>
          </a:prstGeom>
          <a:solidFill>
            <a:srgbClr val="9636D0"/>
          </a:solidFill>
        </p:spPr>
        <p:txBody>
          <a:bodyPr wrap="square" lIns="144000" tIns="72000" rIns="180000" bIns="72000" anchor="ctr">
            <a:spAutoFit/>
          </a:bodyPr>
          <a:lstStyle>
            <a:lvl1pPr marL="0" indent="0">
              <a:buNone/>
              <a:defRPr sz="4800" spc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</a:defRPr>
            </a:lvl1pPr>
          </a:lstStyle>
          <a:p>
            <a:pPr lvl="0"/>
            <a:r>
              <a:rPr kumimoji="1" lang="ja-JP" altLang="en-US"/>
              <a:t>ああああああああああ</a:t>
            </a:r>
          </a:p>
        </p:txBody>
      </p:sp>
      <p:sp>
        <p:nvSpPr>
          <p:cNvPr id="10" name="テキスト プレースホルダー 8">
            <a:extLst>
              <a:ext uri="{FF2B5EF4-FFF2-40B4-BE49-F238E27FC236}">
                <a16:creationId xmlns:a16="http://schemas.microsoft.com/office/drawing/2014/main" id="{900F1951-3B07-6F46-B01D-1C0D13E8F6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06881" y="2744343"/>
            <a:ext cx="6052924" cy="8102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0" i="0" spc="0">
                <a:solidFill>
                  <a:srgbClr val="2346D5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52838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2F372754-8E35-B64C-9E05-7AB0334D40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899725"/>
            <a:ext cx="11520000" cy="810204"/>
          </a:xfrm>
          <a:prstGeom prst="rect">
            <a:avLst/>
          </a:prstGeom>
          <a:solidFill>
            <a:srgbClr val="9636D0"/>
          </a:solidFill>
        </p:spPr>
        <p:txBody>
          <a:bodyPr wrap="square" lIns="144000" tIns="72000" rIns="144000" bIns="72000" anchor="ctr">
            <a:spAutoFit/>
          </a:bodyPr>
          <a:lstStyle>
            <a:lvl1pPr marL="0" indent="0">
              <a:buNone/>
              <a:defRPr sz="4800" spc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</a:defRPr>
            </a:lvl1pPr>
          </a:lstStyle>
          <a:p>
            <a:pPr lvl="0"/>
            <a:r>
              <a:rPr kumimoji="1" lang="ja-JP" altLang="en-US"/>
              <a:t>ああああああああああ</a:t>
            </a:r>
          </a:p>
        </p:txBody>
      </p:sp>
      <p:sp>
        <p:nvSpPr>
          <p:cNvPr id="10" name="テキスト プレースホルダー 8">
            <a:extLst>
              <a:ext uri="{FF2B5EF4-FFF2-40B4-BE49-F238E27FC236}">
                <a16:creationId xmlns:a16="http://schemas.microsoft.com/office/drawing/2014/main" id="{4B43CBA3-9DF4-2549-9207-1BC2715BF8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0832" y="3524928"/>
            <a:ext cx="6052924" cy="8102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0" i="0" spc="0">
                <a:solidFill>
                  <a:srgbClr val="2346D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67627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2">
            <a:extLst>
              <a:ext uri="{FF2B5EF4-FFF2-40B4-BE49-F238E27FC236}">
                <a16:creationId xmlns:a16="http://schemas.microsoft.com/office/drawing/2014/main" id="{447BC964-136E-234F-8EBD-971DD18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900000"/>
            <a:ext cx="11520000" cy="810204"/>
          </a:xfrm>
          <a:prstGeom prst="rect">
            <a:avLst/>
          </a:prstGeom>
          <a:solidFill>
            <a:srgbClr val="9636D0"/>
          </a:solidFill>
        </p:spPr>
        <p:txBody>
          <a:bodyPr wrap="square" lIns="144000" tIns="72000" rIns="144000" bIns="72000" anchor="ctr">
            <a:spAutoFit/>
          </a:bodyPr>
          <a:lstStyle>
            <a:lvl1pPr marL="0" indent="0">
              <a:buNone/>
              <a:defRPr sz="4800" spc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</a:defRPr>
            </a:lvl1pPr>
          </a:lstStyle>
          <a:p>
            <a:pPr lvl="0"/>
            <a:r>
              <a:rPr kumimoji="1" lang="ja-JP" altLang="en-US"/>
              <a:t>ああああああああああ</a:t>
            </a:r>
          </a:p>
        </p:txBody>
      </p:sp>
      <p:sp>
        <p:nvSpPr>
          <p:cNvPr id="3" name="テキスト プレースホルダー 8">
            <a:extLst>
              <a:ext uri="{FF2B5EF4-FFF2-40B4-BE49-F238E27FC236}">
                <a16:creationId xmlns:a16="http://schemas.microsoft.com/office/drawing/2014/main" id="{C171A37A-14C9-EF48-A6C9-0A65C771F3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0832" y="3524928"/>
            <a:ext cx="6052924" cy="8102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0" i="0" spc="0">
                <a:solidFill>
                  <a:srgbClr val="2346D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52449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メディア プレースホルダー 5">
            <a:extLst>
              <a:ext uri="{FF2B5EF4-FFF2-40B4-BE49-F238E27FC236}">
                <a16:creationId xmlns:a16="http://schemas.microsoft.com/office/drawing/2014/main" id="{DA927902-6C81-5E4E-920F-8EDAD848D2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-1" y="0"/>
            <a:ext cx="11827565" cy="6669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6763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背景パターン&#10;&#10;自動的に生成された説明">
            <a:extLst>
              <a:ext uri="{FF2B5EF4-FFF2-40B4-BE49-F238E27FC236}">
                <a16:creationId xmlns:a16="http://schemas.microsoft.com/office/drawing/2014/main" id="{5E3B6659-6B26-7A45-8E62-95570C3DEA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3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A64A2B48-FF94-B845-96A0-3A46AC1959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61188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37C2A13-D2D0-5040-A310-35BEA771D912}"/>
              </a:ext>
            </a:extLst>
          </p:cNvPr>
          <p:cNvGrpSpPr/>
          <p:nvPr userDrawn="1"/>
        </p:nvGrpSpPr>
        <p:grpSpPr>
          <a:xfrm>
            <a:off x="264300" y="104400"/>
            <a:ext cx="6527465" cy="604989"/>
            <a:chOff x="264300" y="6177733"/>
            <a:chExt cx="6527465" cy="604989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891CAB9D-47BD-ED4E-BA7B-44D0B7CB6B05}"/>
                </a:ext>
              </a:extLst>
            </p:cNvPr>
            <p:cNvSpPr txBox="1"/>
            <p:nvPr userDrawn="1"/>
          </p:nvSpPr>
          <p:spPr>
            <a:xfrm>
              <a:off x="264300" y="6197947"/>
              <a:ext cx="1127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kern="1200" spc="600">
                  <a:solidFill>
                    <a:schemeClr val="tx1"/>
                  </a:solidFill>
                  <a:effectLst/>
                  <a:latin typeface="Agency FB" panose="020B0503020202020204" pitchFamily="34" charset="0"/>
                  <a:ea typeface="+mn-ea"/>
                  <a:cs typeface="+mn-cs"/>
                </a:rPr>
                <a:t>第</a:t>
              </a:r>
              <a:r>
                <a:rPr kumimoji="1" lang="en-US" altLang="ja-JP" sz="3200" b="1" i="0" kern="1200" spc="600">
                  <a:solidFill>
                    <a:schemeClr val="tx1"/>
                  </a:solidFill>
                  <a:effectLst/>
                  <a:latin typeface="Agency FB" panose="020B0503020202020204" pitchFamily="34" charset="0"/>
                  <a:ea typeface="+mn-ea"/>
                  <a:cs typeface="+mn-cs"/>
                </a:rPr>
                <a:t>1</a:t>
              </a:r>
              <a:r>
                <a:rPr kumimoji="1" lang="ja-JP" altLang="en-US" sz="2400" b="0" i="0" kern="1200" spc="600">
                  <a:solidFill>
                    <a:schemeClr val="tx1"/>
                  </a:solidFill>
                  <a:effectLst/>
                  <a:latin typeface="Agency FB" panose="020B0503020202020204" pitchFamily="34" charset="0"/>
                  <a:ea typeface="+mn-ea"/>
                  <a:cs typeface="+mn-cs"/>
                </a:rPr>
                <a:t>章</a:t>
              </a:r>
              <a:endParaRPr kumimoji="1" lang="en-US" altLang="ja-JP" sz="3200" b="0" i="0" kern="1200" spc="600">
                <a:solidFill>
                  <a:schemeClr val="tx1"/>
                </a:solidFill>
                <a:effectLst/>
                <a:latin typeface="Agency FB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D8535C2-6F57-544B-BF35-AD31EBA9FC09}"/>
                </a:ext>
              </a:extLst>
            </p:cNvPr>
            <p:cNvSpPr txBox="1"/>
            <p:nvPr userDrawn="1"/>
          </p:nvSpPr>
          <p:spPr>
            <a:xfrm>
              <a:off x="1490314" y="6177733"/>
              <a:ext cx="53014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kern="1200">
                  <a:solidFill>
                    <a:schemeClr val="tx1"/>
                  </a:solidFill>
                  <a:effectLst/>
                  <a:latin typeface="MS UI Gothic" panose="020B0600070205080204" pitchFamily="34" charset="-128"/>
                  <a:ea typeface="MS UI Gothic" panose="020B0600070205080204" pitchFamily="34" charset="-128"/>
                  <a:cs typeface="+mn-cs"/>
                </a:rPr>
                <a:t>インターネットの世界にようこそ！</a:t>
              </a:r>
              <a:endParaRPr kumimoji="1" lang="en-US" altLang="ja-JP" sz="3200" b="0" i="0" kern="1200">
                <a:solidFill>
                  <a:schemeClr val="tx1"/>
                </a:solidFill>
                <a:effectLst/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endParaRPr>
            </a:p>
          </p:txBody>
        </p: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B8022CAB-76D9-664A-B0B5-CADEE339E06C}"/>
                </a:ext>
              </a:extLst>
            </p:cNvPr>
            <p:cNvCxnSpPr/>
            <p:nvPr userDrawn="1"/>
          </p:nvCxnSpPr>
          <p:spPr>
            <a:xfrm>
              <a:off x="1391532" y="6265551"/>
              <a:ext cx="0" cy="49695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A2C1855-61C6-5047-BCE8-C6058E68211F}"/>
              </a:ext>
            </a:extLst>
          </p:cNvPr>
          <p:cNvSpPr/>
          <p:nvPr userDrawn="1"/>
        </p:nvSpPr>
        <p:spPr>
          <a:xfrm>
            <a:off x="202581" y="720000"/>
            <a:ext cx="11786400" cy="5940000"/>
          </a:xfrm>
          <a:prstGeom prst="rect">
            <a:avLst/>
          </a:prstGeom>
          <a:solidFill>
            <a:srgbClr val="F3F9E7"/>
          </a:solidFill>
          <a:ln>
            <a:noFill/>
          </a:ln>
          <a:effectLst>
            <a:outerShdw blurRad="133895" dist="38100" dir="5940000" sx="101000" sy="101000" algn="ctr" rotWithShape="0">
              <a:prstClr val="black">
                <a:alpha val="2712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2400" spc="600">
              <a:solidFill>
                <a:srgbClr val="00A0E8"/>
              </a:solidFill>
              <a:latin typeface="Agency FB" panose="020B0503020202020204" pitchFamily="34" charset="0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455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背景パターン&#10;&#10;自動的に生成された説明">
            <a:extLst>
              <a:ext uri="{FF2B5EF4-FFF2-40B4-BE49-F238E27FC236}">
                <a16:creationId xmlns:a16="http://schemas.microsoft.com/office/drawing/2014/main" id="{26D7967C-2F64-2D40-B5FB-BDF20C52CB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61188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BD860AB-E502-424F-9198-3FBE28C58729}"/>
              </a:ext>
            </a:extLst>
          </p:cNvPr>
          <p:cNvGrpSpPr/>
          <p:nvPr userDrawn="1"/>
        </p:nvGrpSpPr>
        <p:grpSpPr>
          <a:xfrm>
            <a:off x="264299" y="104400"/>
            <a:ext cx="6738025" cy="604989"/>
            <a:chOff x="264299" y="6177733"/>
            <a:chExt cx="6738025" cy="604989"/>
          </a:xfrm>
        </p:grpSpPr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61E37550-B8B9-294B-B40D-D458B853A6B0}"/>
                </a:ext>
              </a:extLst>
            </p:cNvPr>
            <p:cNvCxnSpPr/>
            <p:nvPr userDrawn="1"/>
          </p:nvCxnSpPr>
          <p:spPr>
            <a:xfrm>
              <a:off x="1432172" y="6265551"/>
              <a:ext cx="0" cy="49695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CFEEB67-2503-4E48-9855-759D8AC35962}"/>
                </a:ext>
              </a:extLst>
            </p:cNvPr>
            <p:cNvSpPr txBox="1"/>
            <p:nvPr userDrawn="1"/>
          </p:nvSpPr>
          <p:spPr>
            <a:xfrm>
              <a:off x="1530954" y="6177733"/>
              <a:ext cx="5471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kern="1200">
                  <a:solidFill>
                    <a:schemeClr val="tx1"/>
                  </a:solidFill>
                  <a:effectLst/>
                  <a:latin typeface="MS UI Gothic" panose="020B0600070205080204" pitchFamily="34" charset="-128"/>
                  <a:ea typeface="MS UI Gothic" panose="020B0600070205080204" pitchFamily="34" charset="-128"/>
                  <a:cs typeface="+mn-cs"/>
                </a:rPr>
                <a:t>インターネットでしてはいけないこと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C41FAD0-E745-8048-B34E-F719BB206C55}"/>
                </a:ext>
              </a:extLst>
            </p:cNvPr>
            <p:cNvSpPr txBox="1"/>
            <p:nvPr userDrawn="1"/>
          </p:nvSpPr>
          <p:spPr>
            <a:xfrm>
              <a:off x="264299" y="6197947"/>
              <a:ext cx="13714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kern="1200" spc="600">
                  <a:solidFill>
                    <a:schemeClr val="tx1"/>
                  </a:solidFill>
                  <a:effectLst/>
                  <a:latin typeface="Agency FB" panose="020B0503020202020204" pitchFamily="34" charset="0"/>
                  <a:ea typeface="+mn-ea"/>
                  <a:cs typeface="+mn-cs"/>
                </a:rPr>
                <a:t>第</a:t>
              </a:r>
              <a:r>
                <a:rPr kumimoji="1" lang="en-US" altLang="ja-JP" sz="3200" b="1" i="0" kern="1200" spc="600">
                  <a:solidFill>
                    <a:schemeClr val="tx1"/>
                  </a:solidFill>
                  <a:effectLst/>
                  <a:latin typeface="Agency FB" panose="020B0503020202020204" pitchFamily="34" charset="0"/>
                  <a:ea typeface="+mn-ea"/>
                  <a:cs typeface="+mn-cs"/>
                </a:rPr>
                <a:t>2</a:t>
              </a:r>
              <a:r>
                <a:rPr kumimoji="1" lang="ja-JP" altLang="en-US" sz="2400" b="0" i="0" kern="1200" spc="600">
                  <a:solidFill>
                    <a:schemeClr val="tx1"/>
                  </a:solidFill>
                  <a:effectLst/>
                  <a:latin typeface="Agency FB" panose="020B0503020202020204" pitchFamily="34" charset="0"/>
                  <a:ea typeface="+mn-ea"/>
                  <a:cs typeface="+mn-cs"/>
                </a:rPr>
                <a:t>章</a:t>
              </a:r>
              <a:endParaRPr kumimoji="1" lang="en-US" altLang="ja-JP" sz="3200" b="0" i="0" kern="1200" spc="600">
                <a:solidFill>
                  <a:schemeClr val="tx1"/>
                </a:solidFill>
                <a:effectLst/>
                <a:latin typeface="Agency FB" panose="020B05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51901F8-6C5E-324D-B81D-5C4820E0B070}"/>
              </a:ext>
            </a:extLst>
          </p:cNvPr>
          <p:cNvSpPr/>
          <p:nvPr userDrawn="1"/>
        </p:nvSpPr>
        <p:spPr>
          <a:xfrm>
            <a:off x="202581" y="720000"/>
            <a:ext cx="11786837" cy="5940000"/>
          </a:xfrm>
          <a:prstGeom prst="rect">
            <a:avLst/>
          </a:prstGeom>
          <a:solidFill>
            <a:srgbClr val="F3F9E7"/>
          </a:solidFill>
          <a:ln>
            <a:noFill/>
          </a:ln>
          <a:effectLst>
            <a:outerShdw blurRad="133895" dist="38100" dir="5940000" sx="101000" sy="101000" algn="ctr" rotWithShape="0">
              <a:prstClr val="black">
                <a:alpha val="2712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377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背景パターン&#10;&#10;自動的に生成された説明">
            <a:extLst>
              <a:ext uri="{FF2B5EF4-FFF2-40B4-BE49-F238E27FC236}">
                <a16:creationId xmlns:a16="http://schemas.microsoft.com/office/drawing/2014/main" id="{FE7336A7-0468-284C-9672-C0F3F1CA1A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61188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B62EA12-12DE-8641-9049-B80D42237BF0}"/>
              </a:ext>
            </a:extLst>
          </p:cNvPr>
          <p:cNvGrpSpPr/>
          <p:nvPr userDrawn="1"/>
        </p:nvGrpSpPr>
        <p:grpSpPr>
          <a:xfrm>
            <a:off x="264299" y="104400"/>
            <a:ext cx="7454567" cy="604989"/>
            <a:chOff x="264299" y="6177733"/>
            <a:chExt cx="7454567" cy="604989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309459F-CEE9-BC41-B4B4-0A8606AD14B9}"/>
                </a:ext>
              </a:extLst>
            </p:cNvPr>
            <p:cNvSpPr txBox="1"/>
            <p:nvPr userDrawn="1"/>
          </p:nvSpPr>
          <p:spPr>
            <a:xfrm>
              <a:off x="264299" y="6197947"/>
              <a:ext cx="12216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kern="1200" spc="600">
                  <a:solidFill>
                    <a:schemeClr val="tx1"/>
                  </a:solidFill>
                  <a:effectLst/>
                  <a:latin typeface="Agency FB" panose="020B0503020202020204" pitchFamily="34" charset="0"/>
                  <a:ea typeface="+mn-ea"/>
                  <a:cs typeface="+mn-cs"/>
                </a:rPr>
                <a:t>第</a:t>
              </a:r>
              <a:r>
                <a:rPr kumimoji="1" lang="en-US" altLang="ja-JP" sz="3200" b="1" i="0" kern="1200" spc="600">
                  <a:solidFill>
                    <a:schemeClr val="tx1"/>
                  </a:solidFill>
                  <a:effectLst/>
                  <a:latin typeface="Agency FB" panose="020B0503020202020204" pitchFamily="34" charset="0"/>
                  <a:ea typeface="+mn-ea"/>
                  <a:cs typeface="+mn-cs"/>
                </a:rPr>
                <a:t>3</a:t>
              </a:r>
              <a:r>
                <a:rPr kumimoji="1" lang="ja-JP" altLang="en-US" sz="2400" b="0" i="0" kern="1200" spc="600">
                  <a:solidFill>
                    <a:schemeClr val="tx1"/>
                  </a:solidFill>
                  <a:effectLst/>
                  <a:latin typeface="Agency FB" panose="020B0503020202020204" pitchFamily="34" charset="0"/>
                  <a:ea typeface="+mn-ea"/>
                  <a:cs typeface="+mn-cs"/>
                </a:rPr>
                <a:t>章</a:t>
              </a:r>
              <a:endParaRPr kumimoji="1" lang="en-US" altLang="ja-JP" sz="3200" b="0" i="0" kern="1200" spc="600">
                <a:solidFill>
                  <a:schemeClr val="tx1"/>
                </a:solidFill>
                <a:effectLst/>
                <a:latin typeface="Agency FB" panose="020B0503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4569B363-C64A-C84E-9416-081AE4A214C5}"/>
                </a:ext>
              </a:extLst>
            </p:cNvPr>
            <p:cNvCxnSpPr/>
            <p:nvPr userDrawn="1"/>
          </p:nvCxnSpPr>
          <p:spPr>
            <a:xfrm>
              <a:off x="1432172" y="6265551"/>
              <a:ext cx="0" cy="49695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C8FBD8A1-C3DF-FB43-BDA6-65E89720F16A}"/>
                </a:ext>
              </a:extLst>
            </p:cNvPr>
            <p:cNvSpPr txBox="1"/>
            <p:nvPr userDrawn="1"/>
          </p:nvSpPr>
          <p:spPr>
            <a:xfrm>
              <a:off x="1530954" y="6177733"/>
              <a:ext cx="61879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kern="1200" dirty="0">
                  <a:solidFill>
                    <a:schemeClr val="tx1"/>
                  </a:solidFill>
                  <a:effectLst/>
                  <a:latin typeface="MS UI Gothic" panose="020B0600070205080204" pitchFamily="34" charset="-128"/>
                  <a:ea typeface="MS UI Gothic" panose="020B0600070205080204" pitchFamily="34" charset="-128"/>
                  <a:cs typeface="+mn-cs"/>
                </a:rPr>
                <a:t>インターネットのコミュニケーションマナー</a:t>
              </a:r>
            </a:p>
          </p:txBody>
        </p:sp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8C38E70-CCB5-3F4E-B077-C25F86D97BC6}"/>
              </a:ext>
            </a:extLst>
          </p:cNvPr>
          <p:cNvSpPr/>
          <p:nvPr userDrawn="1"/>
        </p:nvSpPr>
        <p:spPr>
          <a:xfrm>
            <a:off x="202581" y="720000"/>
            <a:ext cx="11786400" cy="5940000"/>
          </a:xfrm>
          <a:prstGeom prst="rect">
            <a:avLst/>
          </a:prstGeom>
          <a:solidFill>
            <a:srgbClr val="F3F9E7"/>
          </a:solidFill>
          <a:ln>
            <a:noFill/>
          </a:ln>
          <a:effectLst>
            <a:outerShdw blurRad="133895" dist="38100" dir="5940000" sx="101000" sy="101000" algn="ctr" rotWithShape="0">
              <a:prstClr val="black">
                <a:alpha val="2712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29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背景パターン&#10;&#10;自動的に生成された説明">
            <a:extLst>
              <a:ext uri="{FF2B5EF4-FFF2-40B4-BE49-F238E27FC236}">
                <a16:creationId xmlns:a16="http://schemas.microsoft.com/office/drawing/2014/main" id="{9FBB1D3E-9EAA-AA47-9598-48BC2DF559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61188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FB98B15-AB93-AE4E-9AB6-992B7B479571}"/>
              </a:ext>
            </a:extLst>
          </p:cNvPr>
          <p:cNvGrpSpPr/>
          <p:nvPr userDrawn="1"/>
        </p:nvGrpSpPr>
        <p:grpSpPr>
          <a:xfrm>
            <a:off x="264299" y="104400"/>
            <a:ext cx="7603082" cy="604989"/>
            <a:chOff x="264299" y="6177733"/>
            <a:chExt cx="7603082" cy="604989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3F8309DB-06AF-B043-9EF3-36B02531AD2D}"/>
                </a:ext>
              </a:extLst>
            </p:cNvPr>
            <p:cNvSpPr txBox="1"/>
            <p:nvPr userDrawn="1"/>
          </p:nvSpPr>
          <p:spPr>
            <a:xfrm>
              <a:off x="264299" y="6197947"/>
              <a:ext cx="1218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kern="1200" spc="600">
                  <a:solidFill>
                    <a:schemeClr val="tx1"/>
                  </a:solidFill>
                  <a:effectLst/>
                  <a:latin typeface="Agency FB" panose="020B0503020202020204" pitchFamily="34" charset="0"/>
                  <a:ea typeface="+mn-ea"/>
                  <a:cs typeface="+mn-cs"/>
                </a:rPr>
                <a:t>第</a:t>
              </a:r>
              <a:r>
                <a:rPr kumimoji="1" lang="en-US" altLang="ja-JP" sz="3200" b="1" i="0" kern="1200" spc="600">
                  <a:solidFill>
                    <a:schemeClr val="tx1"/>
                  </a:solidFill>
                  <a:effectLst/>
                  <a:latin typeface="Agency FB" panose="020B0503020202020204" pitchFamily="34" charset="0"/>
                  <a:ea typeface="+mn-ea"/>
                  <a:cs typeface="+mn-cs"/>
                </a:rPr>
                <a:t>4</a:t>
              </a:r>
              <a:r>
                <a:rPr kumimoji="1" lang="ja-JP" altLang="en-US" sz="2400" b="0" i="0" kern="1200" spc="600">
                  <a:solidFill>
                    <a:schemeClr val="tx1"/>
                  </a:solidFill>
                  <a:effectLst/>
                  <a:latin typeface="Agency FB" panose="020B0503020202020204" pitchFamily="34" charset="0"/>
                  <a:ea typeface="+mn-ea"/>
                  <a:cs typeface="+mn-cs"/>
                </a:rPr>
                <a:t>章</a:t>
              </a:r>
              <a:endParaRPr kumimoji="1" lang="en-US" altLang="ja-JP" sz="3200" b="0" i="0" kern="1200" spc="600">
                <a:solidFill>
                  <a:schemeClr val="tx1"/>
                </a:solidFill>
                <a:effectLst/>
                <a:latin typeface="Agency FB" panose="020B0503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FD9A5F25-E52B-FE4A-9747-43DAC23A2C68}"/>
                </a:ext>
              </a:extLst>
            </p:cNvPr>
            <p:cNvCxnSpPr/>
            <p:nvPr userDrawn="1"/>
          </p:nvCxnSpPr>
          <p:spPr>
            <a:xfrm>
              <a:off x="1432172" y="6265551"/>
              <a:ext cx="0" cy="49695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2DBCD23-A019-AF48-969D-B616A11020EF}"/>
                </a:ext>
              </a:extLst>
            </p:cNvPr>
            <p:cNvSpPr txBox="1"/>
            <p:nvPr userDrawn="1"/>
          </p:nvSpPr>
          <p:spPr>
            <a:xfrm>
              <a:off x="1490314" y="6177733"/>
              <a:ext cx="63770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kern="1200">
                  <a:solidFill>
                    <a:schemeClr val="tx1"/>
                  </a:solidFill>
                  <a:effectLst/>
                  <a:latin typeface="MS UI Gothic" panose="020B0600070205080204" pitchFamily="34" charset="-128"/>
                  <a:ea typeface="MS UI Gothic" panose="020B0600070205080204" pitchFamily="34" charset="-128"/>
                  <a:cs typeface="+mn-cs"/>
                </a:rPr>
                <a:t>サイバー犯罪＆ネット依存に要注意！</a:t>
              </a:r>
            </a:p>
          </p:txBody>
        </p:sp>
      </p:grp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79E10D0-CAA4-D64A-8C1E-95331FCC47A9}"/>
              </a:ext>
            </a:extLst>
          </p:cNvPr>
          <p:cNvSpPr/>
          <p:nvPr userDrawn="1"/>
        </p:nvSpPr>
        <p:spPr>
          <a:xfrm>
            <a:off x="202581" y="720000"/>
            <a:ext cx="11786400" cy="5940000"/>
          </a:xfrm>
          <a:prstGeom prst="rect">
            <a:avLst/>
          </a:prstGeom>
          <a:solidFill>
            <a:srgbClr val="F3F9E7"/>
          </a:solidFill>
          <a:ln>
            <a:noFill/>
          </a:ln>
          <a:effectLst>
            <a:outerShdw blurRad="133895" dist="38100" dir="5940000" sx="101000" sy="101000" algn="ctr" rotWithShape="0">
              <a:prstClr val="black">
                <a:alpha val="2712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785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37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1.emf"/><Relationship Id="rId7" Type="http://schemas.openxmlformats.org/officeDocument/2006/relationships/customXml" Target="../ink/ink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EEC0A2E-F02F-4740-B904-5C6A52CE1315}"/>
              </a:ext>
            </a:extLst>
          </p:cNvPr>
          <p:cNvSpPr txBox="1"/>
          <p:nvPr/>
        </p:nvSpPr>
        <p:spPr>
          <a:xfrm>
            <a:off x="2144522" y="1964521"/>
            <a:ext cx="790295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9600">
                <a:solidFill>
                  <a:srgbClr val="00A0E8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ネット安全教室</a:t>
            </a:r>
            <a:endParaRPr kumimoji="1" lang="ja-JP" altLang="en-US" sz="9600">
              <a:solidFill>
                <a:srgbClr val="00A0E8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300CCC6-85F0-BD44-95C4-F222E8146AFE}"/>
              </a:ext>
            </a:extLst>
          </p:cNvPr>
          <p:cNvSpPr txBox="1"/>
          <p:nvPr/>
        </p:nvSpPr>
        <p:spPr>
          <a:xfrm>
            <a:off x="4516708" y="3923064"/>
            <a:ext cx="31585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>
                <a:solidFill>
                  <a:srgbClr val="00A0E8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NTT</a:t>
            </a:r>
            <a:r>
              <a:rPr lang="ja-JP" altLang="en-US" sz="4800">
                <a:solidFill>
                  <a:srgbClr val="00A0E8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東日本</a:t>
            </a:r>
            <a:endParaRPr kumimoji="1" lang="ja-JP" altLang="en-US" sz="4800">
              <a:solidFill>
                <a:srgbClr val="00A0E8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4533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825241C-4078-9D4F-9061-F65F2184E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53" y="2777612"/>
            <a:ext cx="5181194" cy="370282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C0E5E3E-3A76-5E42-BDE6-BD43A9666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007" y="4476941"/>
            <a:ext cx="5236653" cy="2003497"/>
          </a:xfrm>
          <a:prstGeom prst="rect">
            <a:avLst/>
          </a:prstGeom>
        </p:spPr>
      </p:pic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BC9AE9C-60D4-A646-9DE3-8FD7F4270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9318" y="2850069"/>
            <a:ext cx="2231754" cy="346249"/>
          </a:xfrm>
        </p:spPr>
        <p:txBody>
          <a:bodyPr>
            <a:spAutoFit/>
          </a:bodyPr>
          <a:lstStyle/>
          <a:p>
            <a:pPr algn="ctr"/>
            <a:r>
              <a:rPr lang="ja-JP" altLang="en-US" sz="2500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ファイブジー</a:t>
            </a:r>
            <a:endParaRPr kumimoji="1" lang="ja-JP" altLang="en-US" sz="2500" b="1">
              <a:latin typeface="Yu Gothic UI Semibold" panose="020B0500000000000000" pitchFamily="34" charset="-128"/>
              <a:ea typeface="Yu Gothic UI Semibold" panose="020B0500000000000000" pitchFamily="34" charset="-128"/>
            </a:endParaRPr>
          </a:p>
        </p:txBody>
      </p:sp>
      <p:sp>
        <p:nvSpPr>
          <p:cNvPr id="11" name="テキスト プレースホルダー 2">
            <a:extLst>
              <a:ext uri="{FF2B5EF4-FFF2-40B4-BE49-F238E27FC236}">
                <a16:creationId xmlns:a16="http://schemas.microsoft.com/office/drawing/2014/main" id="{E6B75A92-108A-D544-B4E6-34C0903EB7E3}"/>
              </a:ext>
            </a:extLst>
          </p:cNvPr>
          <p:cNvSpPr txBox="1">
            <a:spLocks/>
          </p:cNvSpPr>
          <p:nvPr/>
        </p:nvSpPr>
        <p:spPr>
          <a:xfrm>
            <a:off x="9134898" y="2868739"/>
            <a:ext cx="2231754" cy="3462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500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アイオーティー</a:t>
            </a:r>
          </a:p>
        </p:txBody>
      </p:sp>
      <p:sp>
        <p:nvSpPr>
          <p:cNvPr id="12" name="テキスト プレースホルダー 1">
            <a:extLst>
              <a:ext uri="{FF2B5EF4-FFF2-40B4-BE49-F238E27FC236}">
                <a16:creationId xmlns:a16="http://schemas.microsoft.com/office/drawing/2014/main" id="{E20EDBB4-3F8F-48F6-9B0C-48EA2EFF7C14}"/>
              </a:ext>
            </a:extLst>
          </p:cNvPr>
          <p:cNvSpPr txBox="1">
            <a:spLocks/>
          </p:cNvSpPr>
          <p:nvPr/>
        </p:nvSpPr>
        <p:spPr>
          <a:xfrm>
            <a:off x="359999" y="877793"/>
            <a:ext cx="11520000" cy="810204"/>
          </a:xfrm>
          <a:prstGeom prst="rect">
            <a:avLst/>
          </a:prstGeom>
          <a:solidFill>
            <a:srgbClr val="9636D0"/>
          </a:solidFill>
        </p:spPr>
        <p:txBody>
          <a:bodyPr wrap="square" lIns="144000" tIns="72000" rIns="144000" bIns="7200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4800" kern="1200" spc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進歩するインターネットの技術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7DAF8855-757D-43A6-AD6D-2EB4A40AF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/>
              <a:t>進歩するインターネットの技術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CBA7786-64C9-6C4C-A547-FD4656B556E4}"/>
              </a:ext>
            </a:extLst>
          </p:cNvPr>
          <p:cNvSpPr txBox="1"/>
          <p:nvPr/>
        </p:nvSpPr>
        <p:spPr>
          <a:xfrm>
            <a:off x="6304007" y="3002778"/>
            <a:ext cx="241937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700" b="1" spc="-300" dirty="0">
                <a:solidFill>
                  <a:srgbClr val="2346D5"/>
                </a:solidFill>
                <a:latin typeface="Daytona" panose="020F0502020204030204" pitchFamily="34" charset="0"/>
                <a:ea typeface="HGPSoeiKakugothicUB" panose="020B0900000000000000" pitchFamily="34" charset="-128"/>
                <a:cs typeface="Daytona" panose="020F0502020204030204" pitchFamily="34" charset="0"/>
              </a:rPr>
              <a:t>5</a:t>
            </a:r>
            <a:r>
              <a:rPr kumimoji="1" lang="en-US" altLang="ja-JP" sz="11500" b="1" spc="-300" dirty="0">
                <a:solidFill>
                  <a:srgbClr val="2346D5"/>
                </a:solidFill>
                <a:latin typeface="Daytona" panose="020F0502020204030204" pitchFamily="34" charset="0"/>
                <a:ea typeface="HGPSoeiKakugothicUB" panose="020B0900000000000000" pitchFamily="34" charset="-128"/>
                <a:cs typeface="Daytona" panose="020F0502020204030204" pitchFamily="34" charset="0"/>
              </a:rPr>
              <a:t>G</a:t>
            </a:r>
            <a:endParaRPr kumimoji="1" lang="ja-JP" altLang="en-US" sz="11500" b="1" spc="-300">
              <a:solidFill>
                <a:srgbClr val="2346D5"/>
              </a:solidFill>
              <a:latin typeface="Daytona" panose="020F0502020204030204" pitchFamily="34" charset="0"/>
              <a:ea typeface="HGPSoeiKakugothicUB" panose="020B0900000000000000" pitchFamily="34" charset="-128"/>
              <a:cs typeface="Daytona" panose="020F050202020403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DC4703D-E340-6C44-9032-3CE696CC199E}"/>
              </a:ext>
            </a:extLst>
          </p:cNvPr>
          <p:cNvSpPr txBox="1"/>
          <p:nvPr/>
        </p:nvSpPr>
        <p:spPr>
          <a:xfrm>
            <a:off x="8797460" y="2982332"/>
            <a:ext cx="298713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kern="3500" spc="-300" dirty="0">
                <a:solidFill>
                  <a:srgbClr val="2346D5"/>
                </a:solidFill>
                <a:latin typeface="Daytona" panose="020F0502020204030204" pitchFamily="34" charset="0"/>
                <a:ea typeface="HGPSoeiKakugothicUB" panose="020B0900000000000000" pitchFamily="34" charset="-128"/>
                <a:cs typeface="Daytona" panose="020F0502020204030204" pitchFamily="34" charset="0"/>
              </a:rPr>
              <a:t>IoT</a:t>
            </a:r>
            <a:endParaRPr kumimoji="1" lang="ja-JP" altLang="en-US" sz="11500" b="1" kern="3500" spc="-300">
              <a:solidFill>
                <a:srgbClr val="2346D5"/>
              </a:solidFill>
              <a:latin typeface="Daytona" panose="020F0502020204030204" pitchFamily="34" charset="0"/>
              <a:ea typeface="HGPSoeiKakugothicUB" panose="020B0900000000000000" pitchFamily="34" charset="-128"/>
              <a:cs typeface="Daytona" panose="020F050202020403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01393C8-6FF4-4848-8457-A99EAC0A9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00" y="1710204"/>
            <a:ext cx="5473700" cy="889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A256332-1B5E-7148-948D-32A2DEAB8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960" y="1710204"/>
            <a:ext cx="5473700" cy="889000"/>
          </a:xfrm>
          <a:prstGeom prst="rect">
            <a:avLst/>
          </a:prstGeom>
        </p:spPr>
      </p:pic>
      <p:sp>
        <p:nvSpPr>
          <p:cNvPr id="14" name="テキスト プレースホルダー 2">
            <a:extLst>
              <a:ext uri="{FF2B5EF4-FFF2-40B4-BE49-F238E27FC236}">
                <a16:creationId xmlns:a16="http://schemas.microsoft.com/office/drawing/2014/main" id="{6425D440-0F88-1D42-9AF8-9A7CA985E4AC}"/>
              </a:ext>
            </a:extLst>
          </p:cNvPr>
          <p:cNvSpPr txBox="1">
            <a:spLocks/>
          </p:cNvSpPr>
          <p:nvPr/>
        </p:nvSpPr>
        <p:spPr>
          <a:xfrm>
            <a:off x="2131607" y="1898737"/>
            <a:ext cx="2231754" cy="3462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b="0" i="0" kern="1200" spc="0">
                <a:solidFill>
                  <a:srgbClr val="2346D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500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インターネット</a:t>
            </a:r>
          </a:p>
        </p:txBody>
      </p:sp>
      <p:sp>
        <p:nvSpPr>
          <p:cNvPr id="15" name="テキスト プレースホルダー 2">
            <a:extLst>
              <a:ext uri="{FF2B5EF4-FFF2-40B4-BE49-F238E27FC236}">
                <a16:creationId xmlns:a16="http://schemas.microsoft.com/office/drawing/2014/main" id="{0961B7AE-A442-9B40-8716-4B4E1311BDDA}"/>
              </a:ext>
            </a:extLst>
          </p:cNvPr>
          <p:cNvSpPr txBox="1">
            <a:spLocks/>
          </p:cNvSpPr>
          <p:nvPr/>
        </p:nvSpPr>
        <p:spPr>
          <a:xfrm>
            <a:off x="7660049" y="1898737"/>
            <a:ext cx="2231754" cy="3462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b="0" i="0" kern="1200" spc="0">
                <a:solidFill>
                  <a:srgbClr val="2346D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500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インターネット</a:t>
            </a:r>
          </a:p>
        </p:txBody>
      </p:sp>
    </p:spTree>
    <p:extLst>
      <p:ext uri="{BB962C8B-B14F-4D97-AF65-F5344CB8AC3E}">
        <p14:creationId xmlns:p14="http://schemas.microsoft.com/office/powerpoint/2010/main" val="1283151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4C26FC33-8C4F-9541-A57F-532A34EF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09" y="1940434"/>
            <a:ext cx="5892800" cy="26289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C624BE6-9B8D-C94D-B11F-E294AEFD5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555" y="1742600"/>
            <a:ext cx="5116907" cy="315068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7432E22-ED06-864B-8834-9FFB89F62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562" y="4290063"/>
            <a:ext cx="2498934" cy="2369272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48A927EB-269A-FB4C-BC03-A3E4B32A4E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899827"/>
            <a:ext cx="11520000" cy="810204"/>
          </a:xfrm>
        </p:spPr>
        <p:txBody>
          <a:bodyPr wrap="square">
            <a:spAutoFit/>
          </a:bodyPr>
          <a:lstStyle/>
          <a:p>
            <a:r>
              <a:rPr lang="ja-JP" altLang="en-US"/>
              <a:t>インターネットで広がる学び</a:t>
            </a:r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61E77BE-46CB-A844-B125-715EF3807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563" y="4116333"/>
            <a:ext cx="3822700" cy="2451100"/>
          </a:xfrm>
          <a:prstGeom prst="rect">
            <a:avLst/>
          </a:prstGeom>
        </p:spPr>
      </p:pic>
      <p:sp>
        <p:nvSpPr>
          <p:cNvPr id="10" name="円弧 9"/>
          <p:cNvSpPr/>
          <p:nvPr/>
        </p:nvSpPr>
        <p:spPr>
          <a:xfrm rot="10554871">
            <a:off x="9478349" y="4687561"/>
            <a:ext cx="1617466" cy="180908"/>
          </a:xfrm>
          <a:prstGeom prst="arc">
            <a:avLst>
              <a:gd name="adj1" fmla="val 10858858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弧 11"/>
          <p:cNvSpPr/>
          <p:nvPr/>
        </p:nvSpPr>
        <p:spPr>
          <a:xfrm rot="10998000">
            <a:off x="11111934" y="4706976"/>
            <a:ext cx="845396" cy="110289"/>
          </a:xfrm>
          <a:prstGeom prst="arc">
            <a:avLst>
              <a:gd name="adj1" fmla="val 10858858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弧 12"/>
          <p:cNvSpPr/>
          <p:nvPr/>
        </p:nvSpPr>
        <p:spPr>
          <a:xfrm rot="11888766">
            <a:off x="6689554" y="6237170"/>
            <a:ext cx="657420" cy="404260"/>
          </a:xfrm>
          <a:prstGeom prst="arc">
            <a:avLst>
              <a:gd name="adj1" fmla="val 16200000"/>
              <a:gd name="adj2" fmla="val 2150249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弧 13"/>
          <p:cNvSpPr/>
          <p:nvPr/>
        </p:nvSpPr>
        <p:spPr>
          <a:xfrm rot="6333638">
            <a:off x="8418897" y="6144563"/>
            <a:ext cx="657420" cy="404260"/>
          </a:xfrm>
          <a:prstGeom prst="arc">
            <a:avLst>
              <a:gd name="adj1" fmla="val 16200000"/>
              <a:gd name="adj2" fmla="val 2150249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5315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30F993E-584F-B245-B740-A87AB1776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12" y="932961"/>
            <a:ext cx="7648176" cy="5599196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532626AD-E764-F74A-8DFB-AE4647B837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932961"/>
            <a:ext cx="3024331" cy="1748647"/>
          </a:xfrm>
        </p:spPr>
        <p:txBody>
          <a:bodyPr wrap="square" tIns="144000" bIns="144000">
            <a:spAutoFit/>
          </a:bodyPr>
          <a:lstStyle/>
          <a:p>
            <a:r>
              <a:rPr lang="ja-JP" altLang="en-US"/>
              <a:t>盛り上がる</a:t>
            </a:r>
            <a:endParaRPr lang="en-US" altLang="ja-JP"/>
          </a:p>
          <a:p>
            <a:r>
              <a:rPr lang="en-US" altLang="ja-JP"/>
              <a:t>e</a:t>
            </a:r>
            <a:r>
              <a:rPr lang="ja-JP" altLang="en-US"/>
              <a:t>スポーツ</a:t>
            </a:r>
          </a:p>
        </p:txBody>
      </p:sp>
      <p:cxnSp>
        <p:nvCxnSpPr>
          <p:cNvPr id="5" name="直線コネクタ 4"/>
          <p:cNvCxnSpPr/>
          <p:nvPr/>
        </p:nvCxnSpPr>
        <p:spPr>
          <a:xfrm>
            <a:off x="6939822" y="6473099"/>
            <a:ext cx="2762445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9755211" y="6501974"/>
            <a:ext cx="1496727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071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D3F49DD-D8D5-C24A-8FEC-FFEFE1C12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6"/>
          <a:stretch/>
        </p:blipFill>
        <p:spPr>
          <a:xfrm>
            <a:off x="3783724" y="843682"/>
            <a:ext cx="8048276" cy="5819878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6CD7F60B-7EA3-3642-8A30-4E2698E425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940944"/>
            <a:ext cx="3700016" cy="2509369"/>
          </a:xfrm>
        </p:spPr>
        <p:txBody>
          <a:bodyPr tIns="144000" bIns="144000"/>
          <a:lstStyle/>
          <a:p>
            <a:pPr>
              <a:lnSpc>
                <a:spcPts val="5060"/>
              </a:lnSpc>
            </a:pPr>
            <a:r>
              <a:rPr lang="ja-JP" altLang="en-US"/>
              <a:t>情報</a:t>
            </a:r>
            <a:endParaRPr lang="en-US" altLang="ja-JP"/>
          </a:p>
          <a:p>
            <a:pPr>
              <a:lnSpc>
                <a:spcPts val="5060"/>
              </a:lnSpc>
            </a:pPr>
            <a:r>
              <a:rPr lang="ja-JP" altLang="en-US"/>
              <a:t>セキュリティの</a:t>
            </a:r>
            <a:endParaRPr lang="en-US" altLang="ja-JP"/>
          </a:p>
          <a:p>
            <a:pPr>
              <a:lnSpc>
                <a:spcPts val="5060"/>
              </a:lnSpc>
            </a:pPr>
            <a:r>
              <a:rPr lang="ja-JP" altLang="en-US"/>
              <a:t>大切さ</a:t>
            </a:r>
            <a:endParaRPr kumimoji="1" lang="ja-JP" altLang="en-US"/>
          </a:p>
        </p:txBody>
      </p:sp>
      <p:cxnSp>
        <p:nvCxnSpPr>
          <p:cNvPr id="5" name="直線コネクタ 4"/>
          <p:cNvCxnSpPr/>
          <p:nvPr/>
        </p:nvCxnSpPr>
        <p:spPr>
          <a:xfrm flipV="1">
            <a:off x="7873466" y="4100362"/>
            <a:ext cx="105877" cy="96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67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1BAA890-A69E-C241-91D0-42374A6EB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27" y="2109166"/>
            <a:ext cx="4206677" cy="434976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0551887-582A-1440-B8C7-8A2131CC1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965" y="2310702"/>
            <a:ext cx="6690942" cy="3008863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760F3AF4-E52A-1340-99CE-162401F5EA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8" y="932877"/>
            <a:ext cx="11520000" cy="810204"/>
          </a:xfrm>
        </p:spPr>
        <p:txBody>
          <a:bodyPr wrap="square">
            <a:spAutoFit/>
          </a:bodyPr>
          <a:lstStyle/>
          <a:p>
            <a:r>
              <a:rPr lang="ja-JP" altLang="en-US"/>
              <a:t>知識とテクノロジーで安全を守る</a:t>
            </a:r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5506822-06EC-0F4B-9657-42611DF23D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43051" y="2310702"/>
            <a:ext cx="2701189" cy="1395992"/>
          </a:xfrm>
        </p:spPr>
        <p:txBody>
          <a:bodyPr/>
          <a:lstStyle/>
          <a:p>
            <a:r>
              <a:rPr lang="ja-JP" altLang="en-US" sz="7200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学び</a:t>
            </a:r>
            <a:endParaRPr kumimoji="1" lang="ja-JP" altLang="en-US" sz="7200" b="1">
              <a:latin typeface="Yu Gothic UI Semibold" panose="020B0500000000000000" pitchFamily="34" charset="-128"/>
              <a:ea typeface="Yu Gothic UI Semibold" panose="020B0500000000000000" pitchFamily="34" charset="-128"/>
            </a:endParaRPr>
          </a:p>
        </p:txBody>
      </p:sp>
      <p:sp>
        <p:nvSpPr>
          <p:cNvPr id="6" name="テキスト プレースホルダー 2">
            <a:extLst>
              <a:ext uri="{FF2B5EF4-FFF2-40B4-BE49-F238E27FC236}">
                <a16:creationId xmlns:a16="http://schemas.microsoft.com/office/drawing/2014/main" id="{6E03D2E7-3E05-6D4B-8F2F-FC6C4BE3E7C2}"/>
              </a:ext>
            </a:extLst>
          </p:cNvPr>
          <p:cNvSpPr txBox="1">
            <a:spLocks/>
          </p:cNvSpPr>
          <p:nvPr/>
        </p:nvSpPr>
        <p:spPr>
          <a:xfrm>
            <a:off x="6718876" y="5475823"/>
            <a:ext cx="2196381" cy="9308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6600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技</a:t>
            </a:r>
            <a:r>
              <a:rPr lang="ja-JP" altLang="en-US" sz="6600" b="1" spc="-2000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術</a:t>
            </a:r>
            <a:endParaRPr lang="en-US" altLang="ja-JP" sz="6600" b="1" spc="-2000" dirty="0">
              <a:latin typeface="Yu Gothic UI Semibold" panose="020B0500000000000000" pitchFamily="34" charset="-128"/>
              <a:ea typeface="Yu Gothic UI Semibold" panose="020B05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BFEB7A-6307-8B45-B2AB-50E0DA71306A}"/>
              </a:ext>
            </a:extLst>
          </p:cNvPr>
          <p:cNvSpPr txBox="1"/>
          <p:nvPr/>
        </p:nvSpPr>
        <p:spPr>
          <a:xfrm>
            <a:off x="8193954" y="5748859"/>
            <a:ext cx="3686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>
                <a:solidFill>
                  <a:srgbClr val="2346D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（テクノロジー）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E5789FF1-95F3-4F1C-849D-34E457D03581}"/>
              </a:ext>
            </a:extLst>
          </p:cNvPr>
          <p:cNvCxnSpPr>
            <a:cxnSpLocks/>
          </p:cNvCxnSpPr>
          <p:nvPr/>
        </p:nvCxnSpPr>
        <p:spPr>
          <a:xfrm flipV="1">
            <a:off x="2775007" y="6323797"/>
            <a:ext cx="2269958" cy="1418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楕円 12">
            <a:extLst>
              <a:ext uri="{FF2B5EF4-FFF2-40B4-BE49-F238E27FC236}">
                <a16:creationId xmlns:a16="http://schemas.microsoft.com/office/drawing/2014/main" id="{A8228B6D-CB78-4F35-AF33-340B5BBA9F4C}"/>
              </a:ext>
            </a:extLst>
          </p:cNvPr>
          <p:cNvSpPr/>
          <p:nvPr/>
        </p:nvSpPr>
        <p:spPr>
          <a:xfrm flipH="1">
            <a:off x="1582703" y="2687221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9910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BA1A936-0489-874C-BAC1-866D2149F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334" y="2020128"/>
            <a:ext cx="5535668" cy="465784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985FABA-BBFB-1641-86E9-D9CCFD08E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812" y="1861581"/>
            <a:ext cx="3784499" cy="4657845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2C2869ED-C064-7745-863F-D9A4AC46B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899827"/>
            <a:ext cx="11520000" cy="810204"/>
          </a:xfrm>
        </p:spPr>
        <p:txBody>
          <a:bodyPr/>
          <a:lstStyle/>
          <a:p>
            <a:r>
              <a:rPr lang="ja-JP" altLang="en-US"/>
              <a:t>セキュリティソフトの役割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0245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DF174F-8A40-484E-BE2C-BC8C016E4B83}"/>
              </a:ext>
            </a:extLst>
          </p:cNvPr>
          <p:cNvSpPr txBox="1"/>
          <p:nvPr/>
        </p:nvSpPr>
        <p:spPr>
          <a:xfrm>
            <a:off x="399365" y="446601"/>
            <a:ext cx="2406897" cy="1015663"/>
          </a:xfrm>
          <a:prstGeom prst="rect">
            <a:avLst/>
          </a:prstGeom>
          <a:solidFill>
            <a:schemeClr val="bg1"/>
          </a:solidFill>
        </p:spPr>
        <p:txBody>
          <a:bodyPr wrap="square" lIns="144000" rtlCol="0">
            <a:spAutoFit/>
          </a:bodyPr>
          <a:lstStyle/>
          <a:p>
            <a:r>
              <a:rPr kumimoji="1" lang="ja-JP" altLang="en-US" sz="6000" spc="600">
                <a:solidFill>
                  <a:srgbClr val="00A0E8"/>
                </a:solidFill>
                <a:latin typeface="Agency FB" panose="020B0503020202020204" pitchFamily="34" charset="0"/>
                <a:ea typeface="Yu Gothic UI" panose="020B0500000000000000" pitchFamily="34" charset="-128"/>
              </a:rPr>
              <a:t>第</a:t>
            </a:r>
            <a:r>
              <a:rPr kumimoji="1" lang="en-US" altLang="ja-JP" sz="6000" b="1" spc="600">
                <a:solidFill>
                  <a:srgbClr val="00A0E8"/>
                </a:solidFill>
                <a:latin typeface="Agency FB" panose="020B0503020202020204" pitchFamily="34" charset="0"/>
                <a:ea typeface="Yu Gothic UI" panose="020B0500000000000000" pitchFamily="34" charset="-128"/>
              </a:rPr>
              <a:t>2</a:t>
            </a:r>
            <a:r>
              <a:rPr kumimoji="1" lang="ja-JP" altLang="en-US" sz="6000" spc="600">
                <a:solidFill>
                  <a:srgbClr val="00A0E8"/>
                </a:solidFill>
                <a:latin typeface="Agency FB" panose="020B0503020202020204" pitchFamily="34" charset="0"/>
                <a:ea typeface="Yu Gothic UI" panose="020B0500000000000000" pitchFamily="34" charset="-128"/>
              </a:rPr>
              <a:t>章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DB3663-346B-3748-B87C-C6E4362BA064}"/>
              </a:ext>
            </a:extLst>
          </p:cNvPr>
          <p:cNvSpPr txBox="1"/>
          <p:nvPr/>
        </p:nvSpPr>
        <p:spPr>
          <a:xfrm>
            <a:off x="399366" y="1555251"/>
            <a:ext cx="6821243" cy="1426920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72000" rIns="72000" bIns="0" rtlCol="0">
            <a:spAutoFit/>
          </a:bodyPr>
          <a:lstStyle/>
          <a:p>
            <a:r>
              <a:rPr lang="ja-JP" altLang="en-US" sz="8800">
                <a:solidFill>
                  <a:srgbClr val="00A0E8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インターネットで</a:t>
            </a:r>
            <a:endParaRPr kumimoji="1" lang="ja-JP" altLang="en-US" sz="8800">
              <a:solidFill>
                <a:srgbClr val="00A0E8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D5016CA-1FF8-0D40-B938-44CB1EA27930}"/>
              </a:ext>
            </a:extLst>
          </p:cNvPr>
          <p:cNvSpPr txBox="1"/>
          <p:nvPr/>
        </p:nvSpPr>
        <p:spPr>
          <a:xfrm>
            <a:off x="399367" y="3097316"/>
            <a:ext cx="8092992" cy="1426920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72000" rIns="72000" bIns="0" rtlCol="0">
            <a:spAutoFit/>
          </a:bodyPr>
          <a:lstStyle/>
          <a:p>
            <a:r>
              <a:rPr lang="ja-JP" altLang="en-US" sz="8800">
                <a:solidFill>
                  <a:srgbClr val="00A0E8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してはいけないこと</a:t>
            </a:r>
            <a:endParaRPr kumimoji="1" lang="ja-JP" altLang="en-US" sz="8800">
              <a:solidFill>
                <a:srgbClr val="00A0E8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9252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t_promise_02_high_0322">
            <a:hlinkClick r:id="" action="ppaction://media"/>
            <a:extLst>
              <a:ext uri="{FF2B5EF4-FFF2-40B4-BE49-F238E27FC236}">
                <a16:creationId xmlns:a16="http://schemas.microsoft.com/office/drawing/2014/main" id="{1AEA0D96-E856-4F84-9722-4586C53EE9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4000" y="972000"/>
            <a:ext cx="9728000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7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円/楕円 6">
            <a:extLst>
              <a:ext uri="{FF2B5EF4-FFF2-40B4-BE49-F238E27FC236}">
                <a16:creationId xmlns:a16="http://schemas.microsoft.com/office/drawing/2014/main" id="{38B2A0C0-CE18-1F41-B99D-B429184C253D}"/>
              </a:ext>
            </a:extLst>
          </p:cNvPr>
          <p:cNvSpPr/>
          <p:nvPr/>
        </p:nvSpPr>
        <p:spPr>
          <a:xfrm>
            <a:off x="8043645" y="2984512"/>
            <a:ext cx="3148964" cy="3148964"/>
          </a:xfrm>
          <a:prstGeom prst="ellipse">
            <a:avLst/>
          </a:prstGeom>
          <a:solidFill>
            <a:srgbClr val="FDD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3D7A9FE-9E33-D94C-AC29-66D33CCE5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409" y="2921876"/>
            <a:ext cx="2659185" cy="3635342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7B83E5EB-9270-1242-A7C6-1559FF7CE1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932877"/>
            <a:ext cx="11520000" cy="810204"/>
          </a:xfrm>
        </p:spPr>
        <p:txBody>
          <a:bodyPr wrap="square">
            <a:spAutoFit/>
          </a:bodyPr>
          <a:lstStyle/>
          <a:p>
            <a:r>
              <a:rPr lang="ja-JP" altLang="en-US"/>
              <a:t>ネット情報をうのみにしない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4AC1009-245E-5541-B797-59F9426F37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97944" y="2092881"/>
            <a:ext cx="4960890" cy="2099306"/>
          </a:xfrm>
        </p:spPr>
        <p:txBody>
          <a:bodyPr/>
          <a:lstStyle/>
          <a:p>
            <a:r>
              <a:rPr lang="ja-JP" altLang="en-US" sz="4800" b="1">
                <a:latin typeface="Yu Gothic UI" panose="020B0500000000000000" pitchFamily="34" charset="-128"/>
                <a:ea typeface="Yu Gothic UI" panose="020B0500000000000000" pitchFamily="34" charset="-128"/>
              </a:rPr>
              <a:t>トイレットペーパーがー</a:t>
            </a:r>
            <a:endParaRPr lang="en-US" altLang="ja-JP" sz="48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ja-JP" altLang="en-US" sz="4800" b="1">
                <a:latin typeface="Yu Gothic UI" panose="020B0500000000000000" pitchFamily="34" charset="-128"/>
                <a:ea typeface="Yu Gothic UI" panose="020B0500000000000000" pitchFamily="34" charset="-128"/>
              </a:rPr>
              <a:t>不足する</a:t>
            </a:r>
            <a:endParaRPr lang="ja-JP" altLang="en-US" sz="480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4" name="テキスト プレースホルダー 2">
            <a:extLst>
              <a:ext uri="{FF2B5EF4-FFF2-40B4-BE49-F238E27FC236}">
                <a16:creationId xmlns:a16="http://schemas.microsoft.com/office/drawing/2014/main" id="{5F6FFE4E-610D-5247-99C4-FCA713E6F3CD}"/>
              </a:ext>
            </a:extLst>
          </p:cNvPr>
          <p:cNvSpPr txBox="1">
            <a:spLocks/>
          </p:cNvSpPr>
          <p:nvPr/>
        </p:nvSpPr>
        <p:spPr>
          <a:xfrm>
            <a:off x="1676386" y="4981571"/>
            <a:ext cx="3463933" cy="157564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800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お湯を飲むと</a:t>
            </a:r>
            <a:endParaRPr lang="en-US" altLang="ja-JP" sz="48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ja-JP" altLang="en-US" sz="4800" b="1">
                <a:latin typeface="Yu Gothic UI" panose="020B0500000000000000" pitchFamily="34" charset="-128"/>
                <a:ea typeface="Yu Gothic UI" panose="020B0500000000000000" pitchFamily="34" charset="-128"/>
              </a:rPr>
              <a:t>予防できる</a:t>
            </a:r>
            <a:endParaRPr lang="ja-JP" altLang="en-US" sz="480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2BA99C81-06BC-0A40-B7E9-59E313A6F39C}"/>
              </a:ext>
            </a:extLst>
          </p:cNvPr>
          <p:cNvSpPr/>
          <p:nvPr/>
        </p:nvSpPr>
        <p:spPr>
          <a:xfrm>
            <a:off x="1957176" y="2043974"/>
            <a:ext cx="2923234" cy="2923235"/>
          </a:xfrm>
          <a:prstGeom prst="ellipse">
            <a:avLst/>
          </a:prstGeom>
          <a:solidFill>
            <a:srgbClr val="FDD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837784C-4B29-E642-B27C-31F1CF9E1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743" y="2212160"/>
            <a:ext cx="2756281" cy="2811407"/>
          </a:xfrm>
          <a:prstGeom prst="rect">
            <a:avLst/>
          </a:prstGeom>
        </p:spPr>
      </p:pic>
      <p:sp>
        <p:nvSpPr>
          <p:cNvPr id="5" name="楕円 4"/>
          <p:cNvSpPr/>
          <p:nvPr/>
        </p:nvSpPr>
        <p:spPr>
          <a:xfrm>
            <a:off x="1950692" y="2049170"/>
            <a:ext cx="2922957" cy="2927663"/>
          </a:xfrm>
          <a:prstGeom prst="ellipse">
            <a:avLst/>
          </a:prstGeom>
          <a:noFill/>
          <a:ln w="28575">
            <a:solidFill>
              <a:srgbClr val="E81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5029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DBC2EC3F-1E2D-AA44-A4F0-AED4E3984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770" y="2367480"/>
            <a:ext cx="1532467" cy="2588166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D9C7D73D-3E8B-E844-B797-B1D35B66D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899826"/>
            <a:ext cx="11520000" cy="810000"/>
          </a:xfrm>
        </p:spPr>
        <p:txBody>
          <a:bodyPr/>
          <a:lstStyle/>
          <a:p>
            <a:r>
              <a:rPr lang="ja-JP" altLang="en-US" dirty="0"/>
              <a:t>一度流れた情報</a:t>
            </a:r>
            <a:r>
              <a:rPr lang="ja-JP" altLang="en-US"/>
              <a:t>は何年たって</a:t>
            </a:r>
            <a:r>
              <a:rPr lang="ja-JP" altLang="en-US" dirty="0"/>
              <a:t>も消えない</a:t>
            </a:r>
          </a:p>
        </p:txBody>
      </p:sp>
      <p:pic>
        <p:nvPicPr>
          <p:cNvPr id="9" name="図 8" descr="ダイアグラム, アイコン&#10;&#10;自動的に生成された説明">
            <a:extLst>
              <a:ext uri="{FF2B5EF4-FFF2-40B4-BE49-F238E27FC236}">
                <a16:creationId xmlns:a16="http://schemas.microsoft.com/office/drawing/2014/main" id="{EBFC5095-DD06-2249-849D-555A11CB2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954" y="3076685"/>
            <a:ext cx="4131660" cy="278524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B9C060A-7BCC-ED4A-BA32-9025B3C171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4" b="19498"/>
          <a:stretch/>
        </p:blipFill>
        <p:spPr>
          <a:xfrm>
            <a:off x="4422447" y="2367480"/>
            <a:ext cx="3037673" cy="3384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709A133-2190-3742-925C-7B6C46CC7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00" y="5533966"/>
            <a:ext cx="1021665" cy="102166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26F73E5-6A86-094B-9C25-16A32EB277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577"/>
          <a:stretch/>
        </p:blipFill>
        <p:spPr>
          <a:xfrm>
            <a:off x="1970114" y="4647842"/>
            <a:ext cx="2196381" cy="184830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F8C93B9-D63C-1E4D-A386-1D39A6A938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6870" y="1996122"/>
            <a:ext cx="1277128" cy="1610292"/>
          </a:xfrm>
          <a:prstGeom prst="rect">
            <a:avLst/>
          </a:prstGeom>
        </p:spPr>
      </p:pic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5789FF1-95F3-4F1C-849D-34E457D03581}"/>
              </a:ext>
            </a:extLst>
          </p:cNvPr>
          <p:cNvCxnSpPr>
            <a:cxnSpLocks/>
          </p:cNvCxnSpPr>
          <p:nvPr/>
        </p:nvCxnSpPr>
        <p:spPr>
          <a:xfrm flipV="1">
            <a:off x="365530" y="6439301"/>
            <a:ext cx="4056917" cy="1282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093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0"/>
          <a:stretch/>
        </p:blipFill>
        <p:spPr>
          <a:xfrm>
            <a:off x="2989434" y="824949"/>
            <a:ext cx="5965793" cy="5963478"/>
          </a:xfrm>
          <a:prstGeom prst="rect">
            <a:avLst/>
          </a:prstGeom>
        </p:spPr>
      </p:pic>
      <p:sp>
        <p:nvSpPr>
          <p:cNvPr id="4" name="テキスト プレースホルダー 1">
            <a:extLst>
              <a:ext uri="{FF2B5EF4-FFF2-40B4-BE49-F238E27FC236}">
                <a16:creationId xmlns:a16="http://schemas.microsoft.com/office/drawing/2014/main" id="{699E4342-410A-4F72-9C04-6F7DFCCAAAB4}"/>
              </a:ext>
            </a:extLst>
          </p:cNvPr>
          <p:cNvSpPr txBox="1">
            <a:spLocks/>
          </p:cNvSpPr>
          <p:nvPr/>
        </p:nvSpPr>
        <p:spPr>
          <a:xfrm>
            <a:off x="607226" y="0"/>
            <a:ext cx="7049801" cy="911479"/>
          </a:xfrm>
          <a:prstGeom prst="rect">
            <a:avLst/>
          </a:prstGeom>
          <a:noFill/>
        </p:spPr>
        <p:txBody>
          <a:bodyPr wrap="square" lIns="144000" tIns="72000" rIns="144000" bIns="7200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4800" kern="1200" spc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5400" dirty="0">
                <a:solidFill>
                  <a:srgbClr val="2346D5"/>
                </a:solidFill>
              </a:rPr>
              <a:t>NTT</a:t>
            </a:r>
            <a:r>
              <a:rPr lang="ja-JP" altLang="en-US" sz="5400" dirty="0">
                <a:solidFill>
                  <a:srgbClr val="2346D5"/>
                </a:solidFill>
              </a:rPr>
              <a:t>東日本の仕事とは</a:t>
            </a:r>
          </a:p>
        </p:txBody>
      </p:sp>
    </p:spTree>
    <p:extLst>
      <p:ext uri="{BB962C8B-B14F-4D97-AF65-F5344CB8AC3E}">
        <p14:creationId xmlns:p14="http://schemas.microsoft.com/office/powerpoint/2010/main" val="4152442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7CD4BC2C-B96C-5F44-BEE2-8B5141F5B9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921860"/>
            <a:ext cx="11520000" cy="810204"/>
          </a:xfrm>
        </p:spPr>
        <p:txBody>
          <a:bodyPr/>
          <a:lstStyle/>
          <a:p>
            <a:r>
              <a:rPr lang="ja-JP" altLang="en-US"/>
              <a:t>そのダウンロード、違法かも？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B64EDFD-C181-6443-81DC-EB7A31C2C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346" y="2776600"/>
            <a:ext cx="5736000" cy="295635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ja-JP" altLang="en-US" sz="6000" b="1">
                <a:latin typeface="Yu Gothic UI" panose="020B0500000000000000" pitchFamily="34" charset="-128"/>
                <a:ea typeface="Yu Gothic UI" panose="020B0500000000000000" pitchFamily="34" charset="-128"/>
              </a:rPr>
              <a:t>・違法ダウンロード</a:t>
            </a:r>
            <a:endParaRPr lang="en-US" altLang="ja-JP" sz="6000" b="1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lnSpc>
                <a:spcPct val="140000"/>
              </a:lnSpc>
            </a:pPr>
            <a:r>
              <a:rPr lang="ja-JP" altLang="en-US" sz="6000" b="1">
                <a:latin typeface="Yu Gothic UI" panose="020B0500000000000000" pitchFamily="34" charset="-128"/>
                <a:ea typeface="Yu Gothic UI" panose="020B0500000000000000" pitchFamily="34" charset="-128"/>
              </a:rPr>
              <a:t>・無断アップロード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B44EC15-BA71-8548-AE41-D9ED52370757}"/>
              </a:ext>
            </a:extLst>
          </p:cNvPr>
          <p:cNvSpPr txBox="1"/>
          <p:nvPr/>
        </p:nvSpPr>
        <p:spPr>
          <a:xfrm>
            <a:off x="6510416" y="2448483"/>
            <a:ext cx="3147278" cy="13006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0000" tIns="144000" bIns="46800" rtlCol="0" anchor="ctr" anchorCtr="0">
            <a:spAutoFit/>
          </a:bodyPr>
          <a:lstStyle/>
          <a:p>
            <a:r>
              <a:rPr lang="ja-JP" altLang="en-US" sz="7200" b="1">
                <a:solidFill>
                  <a:srgbClr val="FFFF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懲役</a:t>
            </a:r>
            <a:endParaRPr kumimoji="1" lang="ja-JP" altLang="en-US" sz="7200" b="1">
              <a:solidFill>
                <a:srgbClr val="FFFF0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93B0BEF-2522-7E47-AFFA-3FCAFBD3F8FF}"/>
              </a:ext>
            </a:extLst>
          </p:cNvPr>
          <p:cNvSpPr txBox="1"/>
          <p:nvPr/>
        </p:nvSpPr>
        <p:spPr>
          <a:xfrm>
            <a:off x="6510416" y="4683454"/>
            <a:ext cx="3006997" cy="13006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0000" tIns="144000" bIns="46800" rtlCol="0" anchor="ctr" anchorCtr="0">
            <a:spAutoFit/>
          </a:bodyPr>
          <a:lstStyle/>
          <a:p>
            <a:r>
              <a:rPr lang="ja-JP" altLang="en-US" sz="7200" b="1">
                <a:solidFill>
                  <a:srgbClr val="FFFF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罰金</a:t>
            </a:r>
            <a:endParaRPr kumimoji="1" lang="ja-JP" altLang="en-US" sz="7200" b="1">
              <a:solidFill>
                <a:srgbClr val="FFFF0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B8D4839-FDDE-464B-AB22-DC54DDEF7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9555" y="4276562"/>
            <a:ext cx="2021379" cy="231926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88F9ADB-7E5A-E441-92C1-65B93255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655" y="2088211"/>
            <a:ext cx="2453290" cy="183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56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円/楕円 17">
            <a:extLst>
              <a:ext uri="{FF2B5EF4-FFF2-40B4-BE49-F238E27FC236}">
                <a16:creationId xmlns:a16="http://schemas.microsoft.com/office/drawing/2014/main" id="{1B8F7BF0-03A8-0846-9E11-49806AC66C0A}"/>
              </a:ext>
            </a:extLst>
          </p:cNvPr>
          <p:cNvSpPr/>
          <p:nvPr/>
        </p:nvSpPr>
        <p:spPr>
          <a:xfrm>
            <a:off x="9844976" y="2336795"/>
            <a:ext cx="1663700" cy="1663700"/>
          </a:xfrm>
          <a:prstGeom prst="ellipse">
            <a:avLst/>
          </a:prstGeom>
          <a:solidFill>
            <a:srgbClr val="FDD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DF613DF7-8CF8-4D46-AA59-F40B9AC04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47" y="2200004"/>
            <a:ext cx="1347858" cy="1948930"/>
          </a:xfrm>
          <a:prstGeom prst="rect">
            <a:avLst/>
          </a:prstGeom>
        </p:spPr>
      </p:pic>
      <p:sp>
        <p:nvSpPr>
          <p:cNvPr id="15" name="円/楕円 14">
            <a:extLst>
              <a:ext uri="{FF2B5EF4-FFF2-40B4-BE49-F238E27FC236}">
                <a16:creationId xmlns:a16="http://schemas.microsoft.com/office/drawing/2014/main" id="{347BF04A-13D4-0E47-A32A-C1FF01475BE6}"/>
              </a:ext>
            </a:extLst>
          </p:cNvPr>
          <p:cNvSpPr/>
          <p:nvPr/>
        </p:nvSpPr>
        <p:spPr>
          <a:xfrm>
            <a:off x="7780158" y="3374828"/>
            <a:ext cx="1663700" cy="1663700"/>
          </a:xfrm>
          <a:prstGeom prst="ellipse">
            <a:avLst/>
          </a:prstGeom>
          <a:solidFill>
            <a:srgbClr val="FDD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6524C0A3-E78C-0D42-8CE9-582E19618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743" y="3431966"/>
            <a:ext cx="1772530" cy="1347124"/>
          </a:xfrm>
          <a:prstGeom prst="rect">
            <a:avLst/>
          </a:prstGeom>
        </p:spPr>
      </p:pic>
      <p:sp>
        <p:nvSpPr>
          <p:cNvPr id="12" name="円/楕円 11">
            <a:extLst>
              <a:ext uri="{FF2B5EF4-FFF2-40B4-BE49-F238E27FC236}">
                <a16:creationId xmlns:a16="http://schemas.microsoft.com/office/drawing/2014/main" id="{C1EAC796-0EB9-0F4C-9B34-967EFC3DAE38}"/>
              </a:ext>
            </a:extLst>
          </p:cNvPr>
          <p:cNvSpPr/>
          <p:nvPr/>
        </p:nvSpPr>
        <p:spPr>
          <a:xfrm>
            <a:off x="5715340" y="2611937"/>
            <a:ext cx="1663700" cy="1663700"/>
          </a:xfrm>
          <a:prstGeom prst="ellipse">
            <a:avLst/>
          </a:prstGeom>
          <a:solidFill>
            <a:srgbClr val="FDD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F7FB4C98-32B2-3A4A-A716-10FD8B454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240" y="2573788"/>
            <a:ext cx="2163202" cy="1575146"/>
          </a:xfrm>
          <a:prstGeom prst="rect">
            <a:avLst/>
          </a:prstGeom>
        </p:spPr>
      </p:pic>
      <p:sp>
        <p:nvSpPr>
          <p:cNvPr id="9" name="円/楕円 8">
            <a:extLst>
              <a:ext uri="{FF2B5EF4-FFF2-40B4-BE49-F238E27FC236}">
                <a16:creationId xmlns:a16="http://schemas.microsoft.com/office/drawing/2014/main" id="{D11FE89E-163C-ED49-8D37-3A52FC6B1FE0}"/>
              </a:ext>
            </a:extLst>
          </p:cNvPr>
          <p:cNvSpPr/>
          <p:nvPr/>
        </p:nvSpPr>
        <p:spPr>
          <a:xfrm>
            <a:off x="3291906" y="3174469"/>
            <a:ext cx="1663700" cy="1663700"/>
          </a:xfrm>
          <a:prstGeom prst="ellipse">
            <a:avLst/>
          </a:prstGeom>
          <a:solidFill>
            <a:srgbClr val="FDD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1948DF0-9827-814D-B177-FFE83A4A3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842" y="3168645"/>
            <a:ext cx="2129316" cy="1684585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CC563FEC-61B9-214D-B645-55FEF9FDD7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877792"/>
            <a:ext cx="11520000" cy="810204"/>
          </a:xfrm>
        </p:spPr>
        <p:txBody>
          <a:bodyPr/>
          <a:lstStyle/>
          <a:p>
            <a:r>
              <a:rPr lang="ja-JP" altLang="en-US"/>
              <a:t>つくった人を守る「著作権」</a:t>
            </a:r>
          </a:p>
        </p:txBody>
      </p:sp>
      <p:sp>
        <p:nvSpPr>
          <p:cNvPr id="4" name="テキスト プレースホルダー 2">
            <a:extLst>
              <a:ext uri="{FF2B5EF4-FFF2-40B4-BE49-F238E27FC236}">
                <a16:creationId xmlns:a16="http://schemas.microsoft.com/office/drawing/2014/main" id="{DD2BE3D3-0306-5A43-849D-FC86E3FA5445}"/>
              </a:ext>
            </a:extLst>
          </p:cNvPr>
          <p:cNvSpPr txBox="1">
            <a:spLocks/>
          </p:cNvSpPr>
          <p:nvPr/>
        </p:nvSpPr>
        <p:spPr>
          <a:xfrm>
            <a:off x="1655030" y="3771684"/>
            <a:ext cx="10000457" cy="81020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6600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1F1665FE-889C-E64F-A747-66256CF65B64}"/>
              </a:ext>
            </a:extLst>
          </p:cNvPr>
          <p:cNvSpPr/>
          <p:nvPr/>
        </p:nvSpPr>
        <p:spPr>
          <a:xfrm>
            <a:off x="913520" y="2542978"/>
            <a:ext cx="1663700" cy="1663700"/>
          </a:xfrm>
          <a:prstGeom prst="ellipse">
            <a:avLst/>
          </a:prstGeom>
          <a:solidFill>
            <a:srgbClr val="FDD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2">
            <a:extLst>
              <a:ext uri="{FF2B5EF4-FFF2-40B4-BE49-F238E27FC236}">
                <a16:creationId xmlns:a16="http://schemas.microsoft.com/office/drawing/2014/main" id="{CF665BF9-A19A-5B43-A7F8-D27CD3FFCA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473" y="5336985"/>
            <a:ext cx="11734527" cy="810204"/>
          </a:xfrm>
        </p:spPr>
        <p:txBody>
          <a:bodyPr/>
          <a:lstStyle/>
          <a:p>
            <a:pPr algn="ctr"/>
            <a:r>
              <a:rPr lang="ja-JP" altLang="en-US" sz="6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無断アップロードは犯罪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2C3FD446-5DF9-6345-814E-7CB4E6614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324" y="2698229"/>
            <a:ext cx="2200079" cy="152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64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4DDF6B2-2B58-FD49-A9EB-417E1E788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629" y="2500810"/>
            <a:ext cx="2504610" cy="125230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248FC8B-3B85-554C-9613-6C4539ED9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735" y="2311351"/>
            <a:ext cx="2795932" cy="16195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1078EF8-7B1D-CF40-89A8-286909C56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4772" y="4700900"/>
            <a:ext cx="2724895" cy="165741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AD0743B3-15F6-A044-BBF4-51F2331A07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877792"/>
            <a:ext cx="11520000" cy="810204"/>
          </a:xfrm>
        </p:spPr>
        <p:txBody>
          <a:bodyPr/>
          <a:lstStyle/>
          <a:p>
            <a:r>
              <a:rPr lang="ja-JP" altLang="en-US"/>
              <a:t>ネットにアップしてもいいものは？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4A84D3-426D-2640-AD6C-07C3B706D66F}"/>
              </a:ext>
            </a:extLst>
          </p:cNvPr>
          <p:cNvSpPr txBox="1"/>
          <p:nvPr/>
        </p:nvSpPr>
        <p:spPr>
          <a:xfrm>
            <a:off x="800811" y="2028745"/>
            <a:ext cx="63639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b="1" spc="300">
                <a:solidFill>
                  <a:srgbClr val="9636D0"/>
                </a:solidFill>
                <a:latin typeface="Arial Rounded MT Bold" panose="020F0704030504030204" pitchFamily="34" charset="0"/>
              </a:rPr>
              <a:t>Q</a:t>
            </a:r>
            <a:r>
              <a:rPr lang="en-US" altLang="ja-JP" sz="3600" b="1" spc="300">
                <a:solidFill>
                  <a:srgbClr val="9636D0"/>
                </a:solidFill>
                <a:latin typeface="Arial Rounded MT Bold" panose="020F0704030504030204" pitchFamily="34" charset="0"/>
              </a:rPr>
              <a:t>1</a:t>
            </a:r>
            <a:endParaRPr lang="ja-JP" altLang="en-US" sz="3600" spc="300">
              <a:solidFill>
                <a:srgbClr val="9636D0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2C0ACBC2-48AB-2849-8F26-FE2E88D841B1}"/>
              </a:ext>
            </a:extLst>
          </p:cNvPr>
          <p:cNvCxnSpPr/>
          <p:nvPr/>
        </p:nvCxnSpPr>
        <p:spPr>
          <a:xfrm>
            <a:off x="6048148" y="2066620"/>
            <a:ext cx="0" cy="4243270"/>
          </a:xfrm>
          <a:prstGeom prst="line">
            <a:avLst/>
          </a:prstGeom>
          <a:ln w="19050">
            <a:solidFill>
              <a:srgbClr val="9636D0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D10C6A3D-0657-A441-975C-16969B00A90C}"/>
              </a:ext>
            </a:extLst>
          </p:cNvPr>
          <p:cNvCxnSpPr>
            <a:cxnSpLocks/>
          </p:cNvCxnSpPr>
          <p:nvPr/>
        </p:nvCxnSpPr>
        <p:spPr>
          <a:xfrm flipV="1">
            <a:off x="360000" y="4078167"/>
            <a:ext cx="11376296" cy="60847"/>
          </a:xfrm>
          <a:prstGeom prst="line">
            <a:avLst/>
          </a:prstGeom>
          <a:ln w="19050">
            <a:solidFill>
              <a:srgbClr val="9636D0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テキスト プレースホルダー 2">
            <a:extLst>
              <a:ext uri="{FF2B5EF4-FFF2-40B4-BE49-F238E27FC236}">
                <a16:creationId xmlns:a16="http://schemas.microsoft.com/office/drawing/2014/main" id="{3C02DD7E-D71D-3A41-8BA4-3EA396DA68C2}"/>
              </a:ext>
            </a:extLst>
          </p:cNvPr>
          <p:cNvSpPr txBox="1">
            <a:spLocks/>
          </p:cNvSpPr>
          <p:nvPr/>
        </p:nvSpPr>
        <p:spPr>
          <a:xfrm>
            <a:off x="773013" y="5029772"/>
            <a:ext cx="2617704" cy="1125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有名な建物の</a:t>
            </a:r>
          </a:p>
          <a:p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写真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C0AA8C6-8835-C545-826C-E79045C1C5A7}"/>
              </a:ext>
            </a:extLst>
          </p:cNvPr>
          <p:cNvSpPr txBox="1"/>
          <p:nvPr/>
        </p:nvSpPr>
        <p:spPr>
          <a:xfrm>
            <a:off x="773013" y="4357932"/>
            <a:ext cx="594715" cy="553998"/>
          </a:xfrm>
          <a:prstGeom prst="rect">
            <a:avLst/>
          </a:prstGeom>
          <a:noFill/>
        </p:spPr>
        <p:txBody>
          <a:bodyPr wrap="none" lIns="36000" tIns="0" rIns="0" bIns="0" rtlCol="0">
            <a:noAutofit/>
          </a:bodyPr>
          <a:lstStyle/>
          <a:p>
            <a:r>
              <a:rPr lang="en-US" altLang="ja-JP" sz="2400" b="1" spc="300">
                <a:solidFill>
                  <a:srgbClr val="9636D0"/>
                </a:solidFill>
                <a:latin typeface="Arial Rounded MT Bold" panose="020F0704030504030204" pitchFamily="34" charset="0"/>
              </a:rPr>
              <a:t>Q</a:t>
            </a:r>
            <a:r>
              <a:rPr lang="en-US" altLang="ja-JP" sz="3600" b="1" spc="300">
                <a:solidFill>
                  <a:srgbClr val="9636D0"/>
                </a:solidFill>
                <a:latin typeface="Arial Rounded MT Bold" panose="020F0704030504030204" pitchFamily="34" charset="0"/>
              </a:rPr>
              <a:t>3</a:t>
            </a:r>
            <a:endParaRPr lang="ja-JP" altLang="en-US" sz="3600" spc="300">
              <a:solidFill>
                <a:srgbClr val="9636D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テキスト プレースホルダー 2">
            <a:extLst>
              <a:ext uri="{FF2B5EF4-FFF2-40B4-BE49-F238E27FC236}">
                <a16:creationId xmlns:a16="http://schemas.microsoft.com/office/drawing/2014/main" id="{1AC7E991-5BD8-0C4F-A525-F944EC0B91C7}"/>
              </a:ext>
            </a:extLst>
          </p:cNvPr>
          <p:cNvSpPr txBox="1">
            <a:spLocks/>
          </p:cNvSpPr>
          <p:nvPr/>
        </p:nvSpPr>
        <p:spPr>
          <a:xfrm>
            <a:off x="6411319" y="2660726"/>
            <a:ext cx="2535951" cy="11254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テーマパークの</a:t>
            </a:r>
          </a:p>
          <a:p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パレード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6E72286-E9A9-C448-9B43-CD8F42D6E2CD}"/>
              </a:ext>
            </a:extLst>
          </p:cNvPr>
          <p:cNvSpPr txBox="1"/>
          <p:nvPr/>
        </p:nvSpPr>
        <p:spPr>
          <a:xfrm>
            <a:off x="6457880" y="2007232"/>
            <a:ext cx="63639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b="1" spc="300">
                <a:solidFill>
                  <a:srgbClr val="9636D0"/>
                </a:solidFill>
                <a:latin typeface="Arial Rounded MT Bold" panose="020F0704030504030204" pitchFamily="34" charset="0"/>
              </a:rPr>
              <a:t>Q</a:t>
            </a:r>
            <a:r>
              <a:rPr lang="en-US" altLang="ja-JP" sz="3600" b="1" spc="300">
                <a:solidFill>
                  <a:srgbClr val="9636D0"/>
                </a:solidFill>
                <a:latin typeface="Arial Rounded MT Bold" panose="020F0704030504030204" pitchFamily="34" charset="0"/>
              </a:rPr>
              <a:t>2</a:t>
            </a:r>
            <a:endParaRPr lang="ja-JP" altLang="en-US" sz="3600" spc="300">
              <a:solidFill>
                <a:srgbClr val="9636D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テキスト プレースホルダー 2">
            <a:extLst>
              <a:ext uri="{FF2B5EF4-FFF2-40B4-BE49-F238E27FC236}">
                <a16:creationId xmlns:a16="http://schemas.microsoft.com/office/drawing/2014/main" id="{9BE42067-FDAE-5A4B-AD1C-826D85205A16}"/>
              </a:ext>
            </a:extLst>
          </p:cNvPr>
          <p:cNvSpPr txBox="1">
            <a:spLocks/>
          </p:cNvSpPr>
          <p:nvPr/>
        </p:nvSpPr>
        <p:spPr>
          <a:xfrm>
            <a:off x="6479471" y="4989235"/>
            <a:ext cx="2123979" cy="1125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マネして</a:t>
            </a:r>
          </a:p>
          <a:p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描いた漫画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E8FF84C-DED6-084A-A5E8-6A7CDD27C773}"/>
              </a:ext>
            </a:extLst>
          </p:cNvPr>
          <p:cNvSpPr txBox="1"/>
          <p:nvPr/>
        </p:nvSpPr>
        <p:spPr>
          <a:xfrm>
            <a:off x="6377292" y="4276092"/>
            <a:ext cx="779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spc="300">
                <a:solidFill>
                  <a:srgbClr val="9636D0"/>
                </a:solidFill>
                <a:latin typeface="Arial Rounded MT Bold" panose="020F0704030504030204" pitchFamily="34" charset="0"/>
              </a:rPr>
              <a:t>Q</a:t>
            </a:r>
            <a:r>
              <a:rPr lang="en-US" altLang="ja-JP" sz="3600" b="1" spc="300">
                <a:solidFill>
                  <a:srgbClr val="9636D0"/>
                </a:solidFill>
                <a:latin typeface="Arial Rounded MT Bold" panose="020F0704030504030204" pitchFamily="34" charset="0"/>
              </a:rPr>
              <a:t>4</a:t>
            </a:r>
            <a:endParaRPr lang="ja-JP" altLang="en-US" sz="3600" spc="300">
              <a:solidFill>
                <a:srgbClr val="9636D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テキスト プレースホルダー 2">
            <a:extLst>
              <a:ext uri="{FF2B5EF4-FFF2-40B4-BE49-F238E27FC236}">
                <a16:creationId xmlns:a16="http://schemas.microsoft.com/office/drawing/2014/main" id="{073997BB-09EB-D945-8C05-45E27A7A578F}"/>
              </a:ext>
            </a:extLst>
          </p:cNvPr>
          <p:cNvSpPr txBox="1">
            <a:spLocks/>
          </p:cNvSpPr>
          <p:nvPr/>
        </p:nvSpPr>
        <p:spPr>
          <a:xfrm>
            <a:off x="773013" y="2728049"/>
            <a:ext cx="2617704" cy="1125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お店で食べた</a:t>
            </a:r>
          </a:p>
          <a:p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料理の写真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EDEB54A-6D6B-9142-BBD5-FDA649017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524" y="4739747"/>
            <a:ext cx="2923715" cy="15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17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図 40">
            <a:extLst>
              <a:ext uri="{FF2B5EF4-FFF2-40B4-BE49-F238E27FC236}">
                <a16:creationId xmlns:a16="http://schemas.microsoft.com/office/drawing/2014/main" id="{B947FC9A-5F72-2F41-B44F-29B7355CF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113" y="2500810"/>
            <a:ext cx="2504610" cy="1252305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91594308-0D86-FC4F-B8BB-439CA577A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735" y="2311351"/>
            <a:ext cx="2795932" cy="1619502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D7D0F5A0-FAE4-234B-AC08-DDFD6121B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4772" y="4700900"/>
            <a:ext cx="2724895" cy="1657410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41C90615-0DC2-714B-87C0-6C4894183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809" y="4739747"/>
            <a:ext cx="2923715" cy="1570143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B80911B7-8BB1-0942-B0C4-11BE3AA802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888810"/>
            <a:ext cx="7914205" cy="810204"/>
          </a:xfrm>
        </p:spPr>
        <p:txBody>
          <a:bodyPr/>
          <a:lstStyle/>
          <a:p>
            <a:r>
              <a:rPr lang="ja-JP" altLang="en-US"/>
              <a:t>ネットにアップしてもいいものは？</a:t>
            </a:r>
          </a:p>
        </p:txBody>
      </p:sp>
      <p:sp>
        <p:nvSpPr>
          <p:cNvPr id="4" name="テキスト プレースホルダー 1">
            <a:extLst>
              <a:ext uri="{FF2B5EF4-FFF2-40B4-BE49-F238E27FC236}">
                <a16:creationId xmlns:a16="http://schemas.microsoft.com/office/drawing/2014/main" id="{97789159-1508-CF4B-AD6B-2E18E813F919}"/>
              </a:ext>
            </a:extLst>
          </p:cNvPr>
          <p:cNvSpPr txBox="1">
            <a:spLocks/>
          </p:cNvSpPr>
          <p:nvPr/>
        </p:nvSpPr>
        <p:spPr>
          <a:xfrm>
            <a:off x="8515718" y="882143"/>
            <a:ext cx="1613765" cy="810000"/>
          </a:xfrm>
          <a:prstGeom prst="rect">
            <a:avLst/>
          </a:prstGeom>
          <a:solidFill>
            <a:srgbClr val="2346D5"/>
          </a:solidFill>
        </p:spPr>
        <p:txBody>
          <a:bodyPr wrap="square" lIns="251999" tIns="144000" rIns="251999" bIns="14400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4800" kern="1200" spc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/>
              <a:t>解答</a:t>
            </a: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B883494-3303-3748-8037-8C84C6DEA2E8}"/>
              </a:ext>
            </a:extLst>
          </p:cNvPr>
          <p:cNvCxnSpPr/>
          <p:nvPr/>
        </p:nvCxnSpPr>
        <p:spPr>
          <a:xfrm>
            <a:off x="6096000" y="2143142"/>
            <a:ext cx="0" cy="4243270"/>
          </a:xfrm>
          <a:prstGeom prst="line">
            <a:avLst/>
          </a:prstGeom>
          <a:ln w="19050">
            <a:solidFill>
              <a:srgbClr val="9636D0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84FDAAFA-1912-7A46-9893-718CD9C011FB}"/>
              </a:ext>
            </a:extLst>
          </p:cNvPr>
          <p:cNvCxnSpPr>
            <a:cxnSpLocks/>
          </p:cNvCxnSpPr>
          <p:nvPr/>
        </p:nvCxnSpPr>
        <p:spPr>
          <a:xfrm flipV="1">
            <a:off x="407852" y="4154689"/>
            <a:ext cx="11376296" cy="60847"/>
          </a:xfrm>
          <a:prstGeom prst="line">
            <a:avLst/>
          </a:prstGeom>
          <a:ln w="19050">
            <a:solidFill>
              <a:srgbClr val="9636D0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円/楕円 18">
            <a:extLst>
              <a:ext uri="{FF2B5EF4-FFF2-40B4-BE49-F238E27FC236}">
                <a16:creationId xmlns:a16="http://schemas.microsoft.com/office/drawing/2014/main" id="{C4EFFA06-1920-D048-A7FB-A8DBA913A38A}"/>
              </a:ext>
            </a:extLst>
          </p:cNvPr>
          <p:cNvSpPr/>
          <p:nvPr/>
        </p:nvSpPr>
        <p:spPr>
          <a:xfrm>
            <a:off x="3694161" y="2165976"/>
            <a:ext cx="1773044" cy="1774800"/>
          </a:xfrm>
          <a:prstGeom prst="ellipse">
            <a:avLst/>
          </a:prstGeom>
          <a:noFill/>
          <a:ln w="381000">
            <a:solidFill>
              <a:srgbClr val="E8158D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5854B527-A9A0-9E4C-8B4B-D1C3E02047FE}"/>
              </a:ext>
            </a:extLst>
          </p:cNvPr>
          <p:cNvSpPr/>
          <p:nvPr/>
        </p:nvSpPr>
        <p:spPr>
          <a:xfrm>
            <a:off x="3694161" y="4441828"/>
            <a:ext cx="1773044" cy="1774800"/>
          </a:xfrm>
          <a:prstGeom prst="ellipse">
            <a:avLst/>
          </a:prstGeom>
          <a:noFill/>
          <a:ln w="381000">
            <a:solidFill>
              <a:srgbClr val="E8158D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E3B60652-F92A-5C4C-9EFF-4511B01D5469}"/>
              </a:ext>
            </a:extLst>
          </p:cNvPr>
          <p:cNvGrpSpPr/>
          <p:nvPr/>
        </p:nvGrpSpPr>
        <p:grpSpPr>
          <a:xfrm>
            <a:off x="9038064" y="1699014"/>
            <a:ext cx="2554693" cy="2552400"/>
            <a:chOff x="9038064" y="1829530"/>
            <a:chExt cx="2554693" cy="2554693"/>
          </a:xfrm>
          <a:solidFill>
            <a:schemeClr val="accent1">
              <a:lumMod val="60000"/>
              <a:lumOff val="40000"/>
              <a:alpha val="60000"/>
            </a:schemeClr>
          </a:solidFill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E415152C-858A-A84F-9243-A50EFF0A9D94}"/>
                </a:ext>
              </a:extLst>
            </p:cNvPr>
            <p:cNvSpPr/>
            <p:nvPr/>
          </p:nvSpPr>
          <p:spPr>
            <a:xfrm rot="2700000">
              <a:off x="10036607" y="1829530"/>
              <a:ext cx="557607" cy="25546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D06C3C32-07AC-4A46-9949-A73F207E0F7A}"/>
                </a:ext>
              </a:extLst>
            </p:cNvPr>
            <p:cNvSpPr/>
            <p:nvPr/>
          </p:nvSpPr>
          <p:spPr>
            <a:xfrm rot="18900000">
              <a:off x="10077168" y="1829530"/>
              <a:ext cx="557607" cy="25546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D5245B84-7184-344D-AC97-48775E6C3481}"/>
              </a:ext>
            </a:extLst>
          </p:cNvPr>
          <p:cNvGrpSpPr/>
          <p:nvPr/>
        </p:nvGrpSpPr>
        <p:grpSpPr>
          <a:xfrm>
            <a:off x="9038063" y="4075112"/>
            <a:ext cx="2554693" cy="2552400"/>
            <a:chOff x="9038064" y="1829530"/>
            <a:chExt cx="2554693" cy="2554693"/>
          </a:xfrm>
          <a:solidFill>
            <a:schemeClr val="accent1">
              <a:lumMod val="60000"/>
              <a:lumOff val="40000"/>
              <a:alpha val="60000"/>
            </a:schemeClr>
          </a:solidFill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CFCCF950-2F47-AC48-A7DC-790F1C7F2F85}"/>
                </a:ext>
              </a:extLst>
            </p:cNvPr>
            <p:cNvSpPr/>
            <p:nvPr/>
          </p:nvSpPr>
          <p:spPr>
            <a:xfrm rot="2700000">
              <a:off x="10036607" y="1829531"/>
              <a:ext cx="557607" cy="25546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66BAE350-A56C-DE40-9D7D-FCDEBF26AF8D}"/>
                </a:ext>
              </a:extLst>
            </p:cNvPr>
            <p:cNvSpPr/>
            <p:nvPr/>
          </p:nvSpPr>
          <p:spPr>
            <a:xfrm rot="18900000">
              <a:off x="10077168" y="1829530"/>
              <a:ext cx="557607" cy="25546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96EF467-A8A9-0249-A0CF-668EB1418412}"/>
              </a:ext>
            </a:extLst>
          </p:cNvPr>
          <p:cNvSpPr txBox="1"/>
          <p:nvPr/>
        </p:nvSpPr>
        <p:spPr>
          <a:xfrm>
            <a:off x="800811" y="2039763"/>
            <a:ext cx="63639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b="1" spc="300">
                <a:solidFill>
                  <a:srgbClr val="9636D0"/>
                </a:solidFill>
                <a:latin typeface="Arial Rounded MT Bold" panose="020F0704030504030204" pitchFamily="34" charset="0"/>
              </a:rPr>
              <a:t>Q</a:t>
            </a:r>
            <a:r>
              <a:rPr lang="en-US" altLang="ja-JP" sz="3600" b="1" spc="300">
                <a:solidFill>
                  <a:srgbClr val="9636D0"/>
                </a:solidFill>
                <a:latin typeface="Arial Rounded MT Bold" panose="020F0704030504030204" pitchFamily="34" charset="0"/>
              </a:rPr>
              <a:t>1</a:t>
            </a:r>
            <a:endParaRPr lang="ja-JP" altLang="en-US" sz="3600" spc="300">
              <a:solidFill>
                <a:srgbClr val="9636D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8" name="テキスト プレースホルダー 2">
            <a:extLst>
              <a:ext uri="{FF2B5EF4-FFF2-40B4-BE49-F238E27FC236}">
                <a16:creationId xmlns:a16="http://schemas.microsoft.com/office/drawing/2014/main" id="{6AE041FE-5EE9-5341-85C2-A4902D832009}"/>
              </a:ext>
            </a:extLst>
          </p:cNvPr>
          <p:cNvSpPr txBox="1">
            <a:spLocks/>
          </p:cNvSpPr>
          <p:nvPr/>
        </p:nvSpPr>
        <p:spPr>
          <a:xfrm>
            <a:off x="773013" y="5040790"/>
            <a:ext cx="2617704" cy="1125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有名な建物の</a:t>
            </a:r>
          </a:p>
          <a:p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写真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468493F-5A26-1F42-A2DC-1F277C45D7DD}"/>
              </a:ext>
            </a:extLst>
          </p:cNvPr>
          <p:cNvSpPr txBox="1"/>
          <p:nvPr/>
        </p:nvSpPr>
        <p:spPr>
          <a:xfrm>
            <a:off x="773013" y="4368950"/>
            <a:ext cx="594715" cy="553998"/>
          </a:xfrm>
          <a:prstGeom prst="rect">
            <a:avLst/>
          </a:prstGeom>
          <a:noFill/>
        </p:spPr>
        <p:txBody>
          <a:bodyPr wrap="none" lIns="36000" tIns="0" rIns="0" bIns="0" rtlCol="0">
            <a:noAutofit/>
          </a:bodyPr>
          <a:lstStyle/>
          <a:p>
            <a:r>
              <a:rPr lang="en-US" altLang="ja-JP" sz="2400" b="1" spc="300">
                <a:solidFill>
                  <a:srgbClr val="9636D0"/>
                </a:solidFill>
                <a:latin typeface="Arial Rounded MT Bold" panose="020F0704030504030204" pitchFamily="34" charset="0"/>
              </a:rPr>
              <a:t>Q</a:t>
            </a:r>
            <a:r>
              <a:rPr lang="en-US" altLang="ja-JP" sz="3600" b="1" spc="300">
                <a:solidFill>
                  <a:srgbClr val="9636D0"/>
                </a:solidFill>
                <a:latin typeface="Arial Rounded MT Bold" panose="020F0704030504030204" pitchFamily="34" charset="0"/>
              </a:rPr>
              <a:t>3</a:t>
            </a:r>
            <a:endParaRPr lang="ja-JP" altLang="en-US" sz="3600" spc="300">
              <a:solidFill>
                <a:srgbClr val="9636D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0" name="テキスト プレースホルダー 2">
            <a:extLst>
              <a:ext uri="{FF2B5EF4-FFF2-40B4-BE49-F238E27FC236}">
                <a16:creationId xmlns:a16="http://schemas.microsoft.com/office/drawing/2014/main" id="{68A3E679-CB7C-F144-BBB7-D12A93E8CB4F}"/>
              </a:ext>
            </a:extLst>
          </p:cNvPr>
          <p:cNvSpPr txBox="1">
            <a:spLocks/>
          </p:cNvSpPr>
          <p:nvPr/>
        </p:nvSpPr>
        <p:spPr>
          <a:xfrm>
            <a:off x="6411319" y="2671744"/>
            <a:ext cx="2535951" cy="11254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テーマパークの</a:t>
            </a:r>
          </a:p>
          <a:p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パレード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AC4A600-0FE9-1C43-BC09-A4FE2A604C78}"/>
              </a:ext>
            </a:extLst>
          </p:cNvPr>
          <p:cNvSpPr txBox="1"/>
          <p:nvPr/>
        </p:nvSpPr>
        <p:spPr>
          <a:xfrm>
            <a:off x="6457880" y="2018250"/>
            <a:ext cx="63639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b="1" spc="300">
                <a:solidFill>
                  <a:srgbClr val="9636D0"/>
                </a:solidFill>
                <a:latin typeface="Arial Rounded MT Bold" panose="020F0704030504030204" pitchFamily="34" charset="0"/>
              </a:rPr>
              <a:t>Q</a:t>
            </a:r>
            <a:r>
              <a:rPr lang="en-US" altLang="ja-JP" sz="3600" b="1" spc="300">
                <a:solidFill>
                  <a:srgbClr val="9636D0"/>
                </a:solidFill>
                <a:latin typeface="Arial Rounded MT Bold" panose="020F0704030504030204" pitchFamily="34" charset="0"/>
              </a:rPr>
              <a:t>2</a:t>
            </a:r>
            <a:endParaRPr lang="ja-JP" altLang="en-US" sz="3600" spc="300">
              <a:solidFill>
                <a:srgbClr val="9636D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2" name="テキスト プレースホルダー 2">
            <a:extLst>
              <a:ext uri="{FF2B5EF4-FFF2-40B4-BE49-F238E27FC236}">
                <a16:creationId xmlns:a16="http://schemas.microsoft.com/office/drawing/2014/main" id="{1083A2EE-B33A-104F-BA2F-AF104D8F9884}"/>
              </a:ext>
            </a:extLst>
          </p:cNvPr>
          <p:cNvSpPr txBox="1">
            <a:spLocks/>
          </p:cNvSpPr>
          <p:nvPr/>
        </p:nvSpPr>
        <p:spPr>
          <a:xfrm>
            <a:off x="6479471" y="5000253"/>
            <a:ext cx="2123979" cy="1125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マネして</a:t>
            </a:r>
          </a:p>
          <a:p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描いた漫画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2E26891-DEA0-BA49-990F-718D06C4AD0F}"/>
              </a:ext>
            </a:extLst>
          </p:cNvPr>
          <p:cNvSpPr txBox="1"/>
          <p:nvPr/>
        </p:nvSpPr>
        <p:spPr>
          <a:xfrm>
            <a:off x="6377292" y="4287110"/>
            <a:ext cx="779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spc="300">
                <a:solidFill>
                  <a:srgbClr val="9636D0"/>
                </a:solidFill>
                <a:latin typeface="Arial Rounded MT Bold" panose="020F0704030504030204" pitchFamily="34" charset="0"/>
              </a:rPr>
              <a:t>Q</a:t>
            </a:r>
            <a:r>
              <a:rPr lang="en-US" altLang="ja-JP" sz="3600" b="1" spc="300">
                <a:solidFill>
                  <a:srgbClr val="9636D0"/>
                </a:solidFill>
                <a:latin typeface="Arial Rounded MT Bold" panose="020F0704030504030204" pitchFamily="34" charset="0"/>
              </a:rPr>
              <a:t>4</a:t>
            </a:r>
            <a:endParaRPr lang="ja-JP" altLang="en-US" sz="3600" spc="300">
              <a:solidFill>
                <a:srgbClr val="9636D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4" name="テキスト プレースホルダー 2">
            <a:extLst>
              <a:ext uri="{FF2B5EF4-FFF2-40B4-BE49-F238E27FC236}">
                <a16:creationId xmlns:a16="http://schemas.microsoft.com/office/drawing/2014/main" id="{B4B39414-9B55-294A-9D5E-600B99DC5F96}"/>
              </a:ext>
            </a:extLst>
          </p:cNvPr>
          <p:cNvSpPr txBox="1">
            <a:spLocks/>
          </p:cNvSpPr>
          <p:nvPr/>
        </p:nvSpPr>
        <p:spPr>
          <a:xfrm>
            <a:off x="773013" y="2739067"/>
            <a:ext cx="2617704" cy="1125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お店で食べた</a:t>
            </a:r>
          </a:p>
          <a:p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料理の写真</a:t>
            </a:r>
          </a:p>
        </p:txBody>
      </p:sp>
      <p:sp>
        <p:nvSpPr>
          <p:cNvPr id="35" name="テキスト プレースホルダー 1">
            <a:extLst>
              <a:ext uri="{FF2B5EF4-FFF2-40B4-BE49-F238E27FC236}">
                <a16:creationId xmlns:a16="http://schemas.microsoft.com/office/drawing/2014/main" id="{CEDBC2F0-7513-C44B-8E63-6C4C59742080}"/>
              </a:ext>
            </a:extLst>
          </p:cNvPr>
          <p:cNvSpPr txBox="1">
            <a:spLocks/>
          </p:cNvSpPr>
          <p:nvPr/>
        </p:nvSpPr>
        <p:spPr>
          <a:xfrm>
            <a:off x="10370996" y="888810"/>
            <a:ext cx="1519246" cy="810204"/>
          </a:xfrm>
          <a:prstGeom prst="rect">
            <a:avLst/>
          </a:prstGeom>
          <a:solidFill>
            <a:srgbClr val="9636D0"/>
          </a:solidFill>
        </p:spPr>
        <p:txBody>
          <a:bodyPr wrap="square" lIns="144000" tIns="72000" rIns="180000" bIns="7200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4800" kern="1200" spc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47019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3BE46F0F-41F4-BB4A-9C66-4C52A5B1E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630" y="2271543"/>
            <a:ext cx="3787589" cy="2977076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45DE8E8D-253D-EC48-8A20-423D6A308E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932877"/>
            <a:ext cx="11520000" cy="810204"/>
          </a:xfrm>
        </p:spPr>
        <p:txBody>
          <a:bodyPr/>
          <a:lstStyle/>
          <a:p>
            <a:r>
              <a:rPr lang="ja-JP" altLang="en-US"/>
              <a:t>不正アプリに要注意！</a:t>
            </a:r>
          </a:p>
        </p:txBody>
      </p:sp>
      <p:sp>
        <p:nvSpPr>
          <p:cNvPr id="5" name="テキスト プレースホルダー 2">
            <a:extLst>
              <a:ext uri="{FF2B5EF4-FFF2-40B4-BE49-F238E27FC236}">
                <a16:creationId xmlns:a16="http://schemas.microsoft.com/office/drawing/2014/main" id="{16B0764C-A4A2-194D-8B7D-EFA76DF936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8874" y="2271543"/>
            <a:ext cx="4866931" cy="963381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ja-JP" altLang="en-US" sz="4800" b="1">
                <a:latin typeface="Yu Gothic UI" panose="020B0500000000000000" pitchFamily="34" charset="-128"/>
                <a:ea typeface="Yu Gothic UI" panose="020B0500000000000000" pitchFamily="34" charset="-128"/>
              </a:rPr>
              <a:t>盗んだ情報を悪用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FA950B1-C249-D648-A99F-F5CAD49C5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22" y="4001877"/>
            <a:ext cx="3450484" cy="23235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4967C46-B087-434F-B016-A66A7ECA1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242" y="4755982"/>
            <a:ext cx="4441533" cy="158042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D33F78C-F0FB-E244-AB1A-ABC302FE2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6126" y="4911693"/>
            <a:ext cx="2034063" cy="158042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C265392-111B-EA41-988C-F17CB51DD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708" y="3927539"/>
            <a:ext cx="2282018" cy="2472186"/>
          </a:xfrm>
          <a:prstGeom prst="rect">
            <a:avLst/>
          </a:prstGeom>
        </p:spPr>
      </p:pic>
      <p:sp>
        <p:nvSpPr>
          <p:cNvPr id="9" name="円弧 8"/>
          <p:cNvSpPr/>
          <p:nvPr/>
        </p:nvSpPr>
        <p:spPr>
          <a:xfrm rot="10554871">
            <a:off x="7437302" y="6309698"/>
            <a:ext cx="1258042" cy="154287"/>
          </a:xfrm>
          <a:prstGeom prst="arc">
            <a:avLst>
              <a:gd name="adj1" fmla="val 10858858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0600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A0BA6BA-4E90-E545-B1BF-613C6DDCB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46" y="2354682"/>
            <a:ext cx="2095500" cy="35306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19F089C-9B34-244F-8515-3BA2B11D9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413" y="3429000"/>
            <a:ext cx="3251200" cy="23876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B01EF5C-BACE-6149-B35E-D0AF73490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402" y="3216611"/>
            <a:ext cx="3474851" cy="2400299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CD1DE7BA-2C70-F949-A49E-B916558D4D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888810"/>
            <a:ext cx="11520000" cy="810204"/>
          </a:xfrm>
        </p:spPr>
        <p:txBody>
          <a:bodyPr/>
          <a:lstStyle/>
          <a:p>
            <a:r>
              <a:rPr lang="ja-JP" altLang="en-US"/>
              <a:t>不正アプリ対策</a:t>
            </a:r>
          </a:p>
        </p:txBody>
      </p:sp>
    </p:spTree>
    <p:extLst>
      <p:ext uri="{BB962C8B-B14F-4D97-AF65-F5344CB8AC3E}">
        <p14:creationId xmlns:p14="http://schemas.microsoft.com/office/powerpoint/2010/main" val="1326180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2CD0C9-72C9-744E-946D-3C66C25C476D}"/>
              </a:ext>
            </a:extLst>
          </p:cNvPr>
          <p:cNvSpPr txBox="1"/>
          <p:nvPr/>
        </p:nvSpPr>
        <p:spPr>
          <a:xfrm>
            <a:off x="399365" y="446601"/>
            <a:ext cx="2406897" cy="1015663"/>
          </a:xfrm>
          <a:prstGeom prst="rect">
            <a:avLst/>
          </a:prstGeom>
          <a:solidFill>
            <a:schemeClr val="bg1"/>
          </a:solidFill>
        </p:spPr>
        <p:txBody>
          <a:bodyPr wrap="square" lIns="144000" rtlCol="0">
            <a:spAutoFit/>
          </a:bodyPr>
          <a:lstStyle/>
          <a:p>
            <a:r>
              <a:rPr kumimoji="1" lang="ja-JP" altLang="en-US" sz="6000" spc="600">
                <a:solidFill>
                  <a:srgbClr val="00A0E8"/>
                </a:solidFill>
                <a:latin typeface="Agency FB" panose="020B0503020202020204" pitchFamily="34" charset="0"/>
                <a:ea typeface="Yu Gothic UI" panose="020B0500000000000000" pitchFamily="34" charset="-128"/>
              </a:rPr>
              <a:t>第</a:t>
            </a:r>
            <a:r>
              <a:rPr lang="en-US" altLang="ja-JP" sz="6000" b="1" spc="600">
                <a:solidFill>
                  <a:srgbClr val="00A0E8"/>
                </a:solidFill>
                <a:latin typeface="Agency FB" panose="020B0503020202020204" pitchFamily="34" charset="0"/>
                <a:ea typeface="Yu Gothic UI" panose="020B0500000000000000" pitchFamily="34" charset="-128"/>
              </a:rPr>
              <a:t>3</a:t>
            </a:r>
            <a:r>
              <a:rPr kumimoji="1" lang="ja-JP" altLang="en-US" sz="6000" spc="600">
                <a:solidFill>
                  <a:srgbClr val="00A0E8"/>
                </a:solidFill>
                <a:latin typeface="Agency FB" panose="020B0503020202020204" pitchFamily="34" charset="0"/>
                <a:ea typeface="Yu Gothic UI" panose="020B0500000000000000" pitchFamily="34" charset="-128"/>
              </a:rPr>
              <a:t>章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67A2202-C126-CC4A-B9CE-BDFA2982E618}"/>
              </a:ext>
            </a:extLst>
          </p:cNvPr>
          <p:cNvSpPr txBox="1"/>
          <p:nvPr/>
        </p:nvSpPr>
        <p:spPr>
          <a:xfrm>
            <a:off x="399368" y="1555251"/>
            <a:ext cx="7556964" cy="1550031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72000" rIns="72000" bIns="0" rtlCol="0">
            <a:spAutoFit/>
          </a:bodyPr>
          <a:lstStyle/>
          <a:p>
            <a:r>
              <a:rPr lang="ja-JP" altLang="en-US" sz="9600">
                <a:solidFill>
                  <a:srgbClr val="00A0E8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インターネットの</a:t>
            </a:r>
            <a:endParaRPr kumimoji="1" lang="ja-JP" altLang="en-US" sz="8800">
              <a:solidFill>
                <a:srgbClr val="00A0E8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AAD3F20-3505-F541-8A3D-9BFC5B570FB7}"/>
              </a:ext>
            </a:extLst>
          </p:cNvPr>
          <p:cNvSpPr txBox="1"/>
          <p:nvPr/>
        </p:nvSpPr>
        <p:spPr>
          <a:xfrm>
            <a:off x="399368" y="3198269"/>
            <a:ext cx="9869240" cy="1426920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72000" rIns="72000" bIns="0" rtlCol="0">
            <a:spAutoFit/>
          </a:bodyPr>
          <a:lstStyle/>
          <a:p>
            <a:r>
              <a:rPr lang="ja-JP" altLang="en-US" sz="8800">
                <a:solidFill>
                  <a:srgbClr val="00A0E8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コミュニケーションマナー</a:t>
            </a:r>
            <a:endParaRPr kumimoji="1" lang="ja-JP" altLang="en-US" sz="8800">
              <a:solidFill>
                <a:srgbClr val="00A0E8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2204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t_promise_03_high_0322">
            <a:hlinkClick r:id="" action="ppaction://media"/>
            <a:extLst>
              <a:ext uri="{FF2B5EF4-FFF2-40B4-BE49-F238E27FC236}">
                <a16:creationId xmlns:a16="http://schemas.microsoft.com/office/drawing/2014/main" id="{7E2F25EA-1B1E-43B1-89B3-EC3BA2500D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4000" y="972000"/>
            <a:ext cx="9728000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8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45471C65-90E2-7E47-99E8-692474DD76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888708"/>
            <a:ext cx="11520000" cy="810204"/>
          </a:xfrm>
        </p:spPr>
        <p:txBody>
          <a:bodyPr/>
          <a:lstStyle/>
          <a:p>
            <a:r>
              <a:rPr lang="ja-JP" altLang="en-US" dirty="0"/>
              <a:t>楽しい</a:t>
            </a:r>
            <a:r>
              <a:rPr lang="en-US" altLang="ja-JP" dirty="0" err="1"/>
              <a:t>SNS</a:t>
            </a:r>
            <a:r>
              <a:rPr lang="ja-JP" altLang="en-US" dirty="0"/>
              <a:t>だが犯罪被害にあうことも</a:t>
            </a:r>
            <a:endParaRPr kumimoji="1" lang="ja-JP" altLang="en-US" dirty="0"/>
          </a:p>
        </p:txBody>
      </p:sp>
      <p:sp>
        <p:nvSpPr>
          <p:cNvPr id="5" name="円/楕円 4">
            <a:extLst>
              <a:ext uri="{FF2B5EF4-FFF2-40B4-BE49-F238E27FC236}">
                <a16:creationId xmlns:a16="http://schemas.microsoft.com/office/drawing/2014/main" id="{016C63B7-48FF-354D-9B09-EC762C7B4451}"/>
              </a:ext>
            </a:extLst>
          </p:cNvPr>
          <p:cNvSpPr/>
          <p:nvPr/>
        </p:nvSpPr>
        <p:spPr>
          <a:xfrm>
            <a:off x="8203847" y="2186016"/>
            <a:ext cx="3274623" cy="3274623"/>
          </a:xfrm>
          <a:prstGeom prst="ellipse">
            <a:avLst/>
          </a:prstGeom>
          <a:solidFill>
            <a:srgbClr val="FDD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56C98737-D8C5-F247-A646-159780EAD651}"/>
              </a:ext>
            </a:extLst>
          </p:cNvPr>
          <p:cNvSpPr/>
          <p:nvPr/>
        </p:nvSpPr>
        <p:spPr>
          <a:xfrm>
            <a:off x="829513" y="2168927"/>
            <a:ext cx="3058962" cy="3058962"/>
          </a:xfrm>
          <a:prstGeom prst="ellipse">
            <a:avLst/>
          </a:prstGeom>
          <a:solidFill>
            <a:srgbClr val="FDD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6F9E3D5-2C61-C84C-8322-ADBEDB0CA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225" y="2406353"/>
            <a:ext cx="2757942" cy="383288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5CB7F24-EDBE-3B4D-B4AD-5283A103D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035" y="3173234"/>
            <a:ext cx="3761745" cy="151789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E22E612-D711-B847-84B3-8F0DE75A4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438" y="4817286"/>
            <a:ext cx="431800" cy="6858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F4A1367-4094-2444-A0FD-FB1F8DAC6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252" y="2460763"/>
            <a:ext cx="2273525" cy="309242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44686B6-9D4F-E048-9603-020E4A18FDE2}"/>
              </a:ext>
            </a:extLst>
          </p:cNvPr>
          <p:cNvSpPr txBox="1"/>
          <p:nvPr/>
        </p:nvSpPr>
        <p:spPr>
          <a:xfrm>
            <a:off x="44068" y="5630081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spc="-150">
                <a:highlight>
                  <a:srgbClr val="FFFF00"/>
                </a:highlight>
                <a:latin typeface="Yu Gothic" panose="020B0400000000000000" pitchFamily="34" charset="-128"/>
                <a:ea typeface="Yu Gothic" panose="020B0400000000000000" pitchFamily="34" charset="-128"/>
              </a:rPr>
              <a:t>ソーシャルネットワーキングサービス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E5789FF1-95F3-4F1C-849D-34E457D03581}"/>
              </a:ext>
            </a:extLst>
          </p:cNvPr>
          <p:cNvCxnSpPr>
            <a:cxnSpLocks/>
          </p:cNvCxnSpPr>
          <p:nvPr/>
        </p:nvCxnSpPr>
        <p:spPr>
          <a:xfrm flipV="1">
            <a:off x="1415749" y="5448467"/>
            <a:ext cx="2376603" cy="824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713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EC47398-7F23-0043-B073-F74FCE63F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952" y="2011601"/>
            <a:ext cx="4110874" cy="454512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62D6E86-446C-CA4B-B99F-ABE0C1103C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45"/>
          <a:stretch/>
        </p:blipFill>
        <p:spPr>
          <a:xfrm>
            <a:off x="6951603" y="2491987"/>
            <a:ext cx="3967615" cy="4078094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4D1255E6-6068-8B4F-A83D-38C44D7DC2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888708"/>
            <a:ext cx="11520000" cy="810204"/>
          </a:xfrm>
        </p:spPr>
        <p:txBody>
          <a:bodyPr/>
          <a:lstStyle/>
          <a:p>
            <a:r>
              <a:rPr lang="en-US" altLang="ja-JP"/>
              <a:t>SNS</a:t>
            </a:r>
            <a:r>
              <a:rPr lang="ja-JP" altLang="en-US"/>
              <a:t>を使った犯罪の例</a:t>
            </a:r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E5789FF1-95F3-4F1C-849D-34E457D03581}"/>
              </a:ext>
            </a:extLst>
          </p:cNvPr>
          <p:cNvCxnSpPr>
            <a:cxnSpLocks/>
          </p:cNvCxnSpPr>
          <p:nvPr/>
        </p:nvCxnSpPr>
        <p:spPr>
          <a:xfrm flipV="1">
            <a:off x="7104281" y="6556722"/>
            <a:ext cx="2434356" cy="13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108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2" t="9381" r="8096" b="9054"/>
          <a:stretch/>
        </p:blipFill>
        <p:spPr>
          <a:xfrm>
            <a:off x="939914" y="1033668"/>
            <a:ext cx="10361119" cy="5504345"/>
          </a:xfrm>
          <a:prstGeom prst="rect">
            <a:avLst/>
          </a:prstGeom>
        </p:spPr>
      </p:pic>
      <p:sp>
        <p:nvSpPr>
          <p:cNvPr id="4" name="テキスト プレースホルダー 1">
            <a:extLst>
              <a:ext uri="{FF2B5EF4-FFF2-40B4-BE49-F238E27FC236}">
                <a16:creationId xmlns:a16="http://schemas.microsoft.com/office/drawing/2014/main" id="{699E4342-410A-4F72-9C04-6F7DFCCAAAB4}"/>
              </a:ext>
            </a:extLst>
          </p:cNvPr>
          <p:cNvSpPr txBox="1">
            <a:spLocks/>
          </p:cNvSpPr>
          <p:nvPr/>
        </p:nvSpPr>
        <p:spPr>
          <a:xfrm>
            <a:off x="607226" y="0"/>
            <a:ext cx="7049801" cy="911479"/>
          </a:xfrm>
          <a:prstGeom prst="rect">
            <a:avLst/>
          </a:prstGeom>
          <a:noFill/>
        </p:spPr>
        <p:txBody>
          <a:bodyPr wrap="square" lIns="144000" tIns="72000" rIns="144000" bIns="7200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4800" kern="1200" spc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5400" dirty="0">
                <a:solidFill>
                  <a:srgbClr val="2346D5"/>
                </a:solidFill>
              </a:rPr>
              <a:t>NTT</a:t>
            </a:r>
            <a:r>
              <a:rPr lang="ja-JP" altLang="en-US" sz="5400" dirty="0">
                <a:solidFill>
                  <a:srgbClr val="2346D5"/>
                </a:solidFill>
              </a:rPr>
              <a:t>東日本の仕事とは</a:t>
            </a:r>
          </a:p>
        </p:txBody>
      </p:sp>
    </p:spTree>
    <p:extLst>
      <p:ext uri="{BB962C8B-B14F-4D97-AF65-F5344CB8AC3E}">
        <p14:creationId xmlns:p14="http://schemas.microsoft.com/office/powerpoint/2010/main" val="982020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092DB3FB-5F27-8D41-BD37-298DEB9EF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683" y="2175496"/>
            <a:ext cx="3162300" cy="37719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FEF4A2B-D70E-E945-AD11-6BE9F1537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944" y="2531242"/>
            <a:ext cx="2502076" cy="262051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CB5A24A-F6E2-D34F-B753-50DD9F409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76" y="2238500"/>
            <a:ext cx="3552975" cy="172265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05DE99F-8FF1-7F4A-8311-B65ACB4FE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462"/>
          <a:stretch/>
        </p:blipFill>
        <p:spPr>
          <a:xfrm>
            <a:off x="1117413" y="4296578"/>
            <a:ext cx="1801861" cy="2368981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797521F4-812F-8D45-8AD6-3C72315B12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888708"/>
            <a:ext cx="11520000" cy="810204"/>
          </a:xfrm>
        </p:spPr>
        <p:txBody>
          <a:bodyPr/>
          <a:lstStyle/>
          <a:p>
            <a:r>
              <a:rPr lang="ja-JP" altLang="en-US"/>
              <a:t>写真の投稿には要注意</a:t>
            </a:r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79D8A3B-22C1-AE42-90A3-009EE4BF9A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2" t="-951" r="-552" b="5593"/>
          <a:stretch/>
        </p:blipFill>
        <p:spPr>
          <a:xfrm>
            <a:off x="3220104" y="2649204"/>
            <a:ext cx="2315017" cy="4016355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A8228B6D-CB78-4F35-AF33-340B5BBA9F4C}"/>
              </a:ext>
            </a:extLst>
          </p:cNvPr>
          <p:cNvSpPr/>
          <p:nvPr/>
        </p:nvSpPr>
        <p:spPr>
          <a:xfrm>
            <a:off x="2032691" y="5180170"/>
            <a:ext cx="45719" cy="679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インク 11">
                <a:extLst>
                  <a:ext uri="{FF2B5EF4-FFF2-40B4-BE49-F238E27FC236}">
                    <a16:creationId xmlns:a16="http://schemas.microsoft.com/office/drawing/2014/main" id="{77AA5F7D-00FF-463D-9B5B-4187AE06351B}"/>
                  </a:ext>
                </a:extLst>
              </p14:cNvPr>
              <p14:cNvContentPartPr/>
              <p14:nvPr/>
            </p14:nvContentPartPr>
            <p14:xfrm>
              <a:off x="5943623" y="2450854"/>
              <a:ext cx="360" cy="360"/>
            </p14:xfrm>
          </p:contentPart>
        </mc:Choice>
        <mc:Fallback xmlns="">
          <p:pic>
            <p:nvPicPr>
              <p:cNvPr id="12" name="インク 11">
                <a:extLst>
                  <a:ext uri="{FF2B5EF4-FFF2-40B4-BE49-F238E27FC236}">
                    <a16:creationId xmlns:a16="http://schemas.microsoft.com/office/drawing/2014/main" id="{77AA5F7D-00FF-463D-9B5B-4187AE06351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37503" y="2444734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3464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79EB4668-8EA2-BF4C-B5E0-25DFD52FA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565" y="2561849"/>
            <a:ext cx="1930400" cy="29845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7A1B849-3477-7449-A574-F992B2C16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0" y="2332449"/>
            <a:ext cx="2146300" cy="18669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2F65117-4BDA-D943-81D5-E6E2CFADD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53" y="3429000"/>
            <a:ext cx="2146300" cy="161250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BBFEB05-9DCF-D140-BCB6-F7BA83403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036" y="4525551"/>
            <a:ext cx="2514600" cy="15240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F998AD8-3A12-4443-A206-880002113B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5841" y="3671317"/>
            <a:ext cx="1866900" cy="186690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C54B578B-65C5-F543-89A2-5E7C3132C9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943792"/>
            <a:ext cx="11520000" cy="810204"/>
          </a:xfrm>
        </p:spPr>
        <p:txBody>
          <a:bodyPr/>
          <a:lstStyle/>
          <a:p>
            <a:r>
              <a:rPr lang="ja-JP" altLang="en-US" dirty="0"/>
              <a:t>個人や場所の特定</a:t>
            </a:r>
            <a:r>
              <a:rPr lang="ja-JP" altLang="en-US"/>
              <a:t>につながる情報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4D98CD3-C6C9-4F40-9571-531B4D846E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787" y="2561849"/>
            <a:ext cx="2271251" cy="810204"/>
          </a:xfrm>
        </p:spPr>
        <p:txBody>
          <a:bodyPr/>
          <a:lstStyle/>
          <a:p>
            <a:r>
              <a:rPr lang="ja-JP" altLang="en-US" b="1">
                <a:latin typeface="Yu Gothic UI" panose="020B0500000000000000" pitchFamily="34" charset="-128"/>
                <a:ea typeface="Yu Gothic UI" panose="020B0500000000000000" pitchFamily="34" charset="-128"/>
              </a:rPr>
              <a:t>お店の名前</a:t>
            </a:r>
            <a:endParaRPr kumimoji="1" lang="ja-JP" altLang="en-US" b="1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C7E1767C-52C5-E743-BB6E-C1C8A2704DBD}"/>
              </a:ext>
            </a:extLst>
          </p:cNvPr>
          <p:cNvSpPr txBox="1">
            <a:spLocks/>
          </p:cNvSpPr>
          <p:nvPr/>
        </p:nvSpPr>
        <p:spPr>
          <a:xfrm>
            <a:off x="610222" y="5236602"/>
            <a:ext cx="2271251" cy="116395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b="0" i="0" kern="1200" spc="0">
                <a:solidFill>
                  <a:srgbClr val="2346D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自動車の</a:t>
            </a:r>
            <a:endParaRPr lang="en-US" altLang="ja-JP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ja-JP" altLang="en-US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ナンバー</a:t>
            </a:r>
          </a:p>
        </p:txBody>
      </p:sp>
      <p:sp>
        <p:nvSpPr>
          <p:cNvPr id="10" name="テキスト プレースホルダー 2">
            <a:extLst>
              <a:ext uri="{FF2B5EF4-FFF2-40B4-BE49-F238E27FC236}">
                <a16:creationId xmlns:a16="http://schemas.microsoft.com/office/drawing/2014/main" id="{E70B3E2C-32BE-4642-A6E5-8579C3C84864}"/>
              </a:ext>
            </a:extLst>
          </p:cNvPr>
          <p:cNvSpPr txBox="1">
            <a:spLocks/>
          </p:cNvSpPr>
          <p:nvPr/>
        </p:nvSpPr>
        <p:spPr>
          <a:xfrm>
            <a:off x="6429165" y="5765992"/>
            <a:ext cx="2271251" cy="63456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b="0" i="0" kern="1200" spc="0">
                <a:solidFill>
                  <a:srgbClr val="2346D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b="1">
                <a:latin typeface="Yu Gothic UI" panose="020B0500000000000000" pitchFamily="34" charset="-128"/>
                <a:ea typeface="Yu Gothic UI" panose="020B0500000000000000" pitchFamily="34" charset="-128"/>
              </a:rPr>
              <a:t>信号機</a:t>
            </a:r>
          </a:p>
        </p:txBody>
      </p:sp>
      <p:sp>
        <p:nvSpPr>
          <p:cNvPr id="11" name="テキスト プレースホルダー 2">
            <a:extLst>
              <a:ext uri="{FF2B5EF4-FFF2-40B4-BE49-F238E27FC236}">
                <a16:creationId xmlns:a16="http://schemas.microsoft.com/office/drawing/2014/main" id="{38316D2B-16EE-C14F-BB7A-47036A02C84C}"/>
              </a:ext>
            </a:extLst>
          </p:cNvPr>
          <p:cNvSpPr txBox="1">
            <a:spLocks/>
          </p:cNvSpPr>
          <p:nvPr/>
        </p:nvSpPr>
        <p:spPr>
          <a:xfrm>
            <a:off x="3496071" y="5765992"/>
            <a:ext cx="1411462" cy="81020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b="0" i="0" kern="1200" spc="0">
                <a:solidFill>
                  <a:srgbClr val="2346D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>
                <a:latin typeface="Yu Gothic UI" panose="020B0500000000000000" pitchFamily="34" charset="-128"/>
                <a:ea typeface="Yu Gothic UI" panose="020B0500000000000000" pitchFamily="34" charset="-128"/>
              </a:rPr>
              <a:t>電信柱</a:t>
            </a:r>
          </a:p>
        </p:txBody>
      </p:sp>
      <p:sp>
        <p:nvSpPr>
          <p:cNvPr id="12" name="テキスト プレースホルダー 2">
            <a:extLst>
              <a:ext uri="{FF2B5EF4-FFF2-40B4-BE49-F238E27FC236}">
                <a16:creationId xmlns:a16="http://schemas.microsoft.com/office/drawing/2014/main" id="{661D3CAF-2C0B-D742-88DC-6935AD841CE1}"/>
              </a:ext>
            </a:extLst>
          </p:cNvPr>
          <p:cNvSpPr txBox="1">
            <a:spLocks/>
          </p:cNvSpPr>
          <p:nvPr/>
        </p:nvSpPr>
        <p:spPr>
          <a:xfrm>
            <a:off x="9240876" y="5765992"/>
            <a:ext cx="2271251" cy="81020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b="0" i="0" kern="1200" spc="0">
                <a:solidFill>
                  <a:srgbClr val="2346D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b="1">
                <a:latin typeface="Yu Gothic UI" panose="020B0500000000000000" pitchFamily="34" charset="-128"/>
                <a:ea typeface="Yu Gothic UI" panose="020B0500000000000000" pitchFamily="34" charset="-128"/>
              </a:rPr>
              <a:t>マンホール</a:t>
            </a:r>
          </a:p>
        </p:txBody>
      </p:sp>
    </p:spTree>
    <p:extLst>
      <p:ext uri="{BB962C8B-B14F-4D97-AF65-F5344CB8AC3E}">
        <p14:creationId xmlns:p14="http://schemas.microsoft.com/office/powerpoint/2010/main" val="3034135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9247176-1258-594C-823C-B8D3195B4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953" y="2076530"/>
            <a:ext cx="7544444" cy="350041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7CD695C2-190E-6347-A318-93A5175D32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954809"/>
            <a:ext cx="11520000" cy="810204"/>
          </a:xfrm>
        </p:spPr>
        <p:txBody>
          <a:bodyPr/>
          <a:lstStyle/>
          <a:p>
            <a:r>
              <a:rPr lang="en-US" altLang="ja-JP"/>
              <a:t>SNS</a:t>
            </a:r>
            <a:r>
              <a:rPr lang="ja-JP" altLang="en-US"/>
              <a:t>上で知り合った人とは直接やり取りしない</a:t>
            </a:r>
            <a:endParaRPr kumimoji="1" lang="ja-JP" altLang="en-US"/>
          </a:p>
        </p:txBody>
      </p:sp>
      <p:sp>
        <p:nvSpPr>
          <p:cNvPr id="5" name="テキスト プレースホルダー 2">
            <a:extLst>
              <a:ext uri="{FF2B5EF4-FFF2-40B4-BE49-F238E27FC236}">
                <a16:creationId xmlns:a16="http://schemas.microsoft.com/office/drawing/2014/main" id="{36C4D6B0-762F-DE4C-BCB1-F6BCF12C5A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0722" y="5740848"/>
            <a:ext cx="11775687" cy="1240419"/>
          </a:xfrm>
        </p:spPr>
        <p:txBody>
          <a:bodyPr lIns="0" tIns="0" rIns="0" bIns="0"/>
          <a:lstStyle/>
          <a:p>
            <a:pPr algn="ctr"/>
            <a:r>
              <a:rPr lang="ja-JP" altLang="en-US" sz="6000" b="1">
                <a:latin typeface="Yu Gothic UI" panose="020B0500000000000000" pitchFamily="34" charset="-128"/>
                <a:ea typeface="Yu Gothic UI" panose="020B0500000000000000" pitchFamily="34" charset="-128"/>
              </a:rPr>
              <a:t>要求がエスカレート</a:t>
            </a:r>
          </a:p>
        </p:txBody>
      </p:sp>
    </p:spTree>
    <p:extLst>
      <p:ext uri="{BB962C8B-B14F-4D97-AF65-F5344CB8AC3E}">
        <p14:creationId xmlns:p14="http://schemas.microsoft.com/office/powerpoint/2010/main" val="3553089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76B1969D-399E-084B-8FC2-B688A042842F}"/>
              </a:ext>
            </a:extLst>
          </p:cNvPr>
          <p:cNvGrpSpPr/>
          <p:nvPr/>
        </p:nvGrpSpPr>
        <p:grpSpPr>
          <a:xfrm>
            <a:off x="5505024" y="2255300"/>
            <a:ext cx="4606835" cy="4602700"/>
            <a:chOff x="9038064" y="1829530"/>
            <a:chExt cx="2554693" cy="2554693"/>
          </a:xfrm>
          <a:solidFill>
            <a:srgbClr val="FF0000">
              <a:alpha val="30000"/>
            </a:srgbClr>
          </a:solidFill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4F10DBDA-8CE9-5E40-93A4-33F7B241EA6E}"/>
                </a:ext>
              </a:extLst>
            </p:cNvPr>
            <p:cNvSpPr/>
            <p:nvPr/>
          </p:nvSpPr>
          <p:spPr>
            <a:xfrm rot="2700000">
              <a:off x="10036607" y="1829530"/>
              <a:ext cx="557607" cy="25546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CFB97E36-4012-7E4C-9F40-723A5197A01B}"/>
                </a:ext>
              </a:extLst>
            </p:cNvPr>
            <p:cNvSpPr/>
            <p:nvPr/>
          </p:nvSpPr>
          <p:spPr>
            <a:xfrm rot="18900000">
              <a:off x="10077168" y="1829530"/>
              <a:ext cx="557607" cy="25546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6" name="直線コネクタ 15"/>
          <p:cNvCxnSpPr/>
          <p:nvPr/>
        </p:nvCxnSpPr>
        <p:spPr>
          <a:xfrm>
            <a:off x="7828384" y="4628147"/>
            <a:ext cx="10334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>
            <a:extLst>
              <a:ext uri="{FF2B5EF4-FFF2-40B4-BE49-F238E27FC236}">
                <a16:creationId xmlns:a16="http://schemas.microsoft.com/office/drawing/2014/main" id="{B7C908B6-CC38-1543-A26E-45238F591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35130"/>
          <a:stretch/>
        </p:blipFill>
        <p:spPr>
          <a:xfrm>
            <a:off x="1063977" y="2572700"/>
            <a:ext cx="4384199" cy="4076455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3A33299D-D0AD-A04C-BE2A-7F7D773255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943792"/>
            <a:ext cx="11520000" cy="810204"/>
          </a:xfrm>
        </p:spPr>
        <p:txBody>
          <a:bodyPr/>
          <a:lstStyle/>
          <a:p>
            <a:r>
              <a:rPr lang="en-US" altLang="ja-JP"/>
              <a:t>SNS</a:t>
            </a:r>
            <a:r>
              <a:rPr lang="ja-JP" altLang="en-US"/>
              <a:t>いじめは絶対ダメ！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3D62FF2-9FF9-4442-B7DE-E74E70125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768" y="2773226"/>
            <a:ext cx="2737631" cy="326839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004B889-4465-314C-8965-C0F8525D8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805" y="1246834"/>
            <a:ext cx="1304130" cy="2651731"/>
          </a:xfrm>
          <a:prstGeom prst="rect">
            <a:avLst/>
          </a:prstGeom>
        </p:spPr>
      </p:pic>
      <p:cxnSp>
        <p:nvCxnSpPr>
          <p:cNvPr id="7" name="直線コネクタ 6"/>
          <p:cNvCxnSpPr/>
          <p:nvPr/>
        </p:nvCxnSpPr>
        <p:spPr>
          <a:xfrm>
            <a:off x="6445393" y="5226518"/>
            <a:ext cx="10334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7069432" y="5946809"/>
            <a:ext cx="1275671" cy="948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8426593" y="5937184"/>
            <a:ext cx="9002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楕円 16">
            <a:extLst>
              <a:ext uri="{FF2B5EF4-FFF2-40B4-BE49-F238E27FC236}">
                <a16:creationId xmlns:a16="http://schemas.microsoft.com/office/drawing/2014/main" id="{9CAFD897-7E81-4654-AFCE-8B88EF871D0D}"/>
              </a:ext>
            </a:extLst>
          </p:cNvPr>
          <p:cNvSpPr/>
          <p:nvPr/>
        </p:nvSpPr>
        <p:spPr>
          <a:xfrm>
            <a:off x="8003384" y="3287952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D93E52C7-EE24-48D0-8094-E578B22B0573}"/>
              </a:ext>
            </a:extLst>
          </p:cNvPr>
          <p:cNvSpPr/>
          <p:nvPr/>
        </p:nvSpPr>
        <p:spPr>
          <a:xfrm>
            <a:off x="7184648" y="4047771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F620D27-67CF-4013-B42F-9B533BC6D9D4}"/>
              </a:ext>
            </a:extLst>
          </p:cNvPr>
          <p:cNvSpPr/>
          <p:nvPr/>
        </p:nvSpPr>
        <p:spPr>
          <a:xfrm>
            <a:off x="8381454" y="4697736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6337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F015F85-174E-4241-8E63-E95DE74764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692"/>
          <a:stretch/>
        </p:blipFill>
        <p:spPr>
          <a:xfrm>
            <a:off x="3584570" y="1889996"/>
            <a:ext cx="5070859" cy="4819276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609207F8-3899-F046-82EB-7D4FB7AAE2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899725"/>
            <a:ext cx="11520000" cy="810204"/>
          </a:xfrm>
        </p:spPr>
        <p:txBody>
          <a:bodyPr/>
          <a:lstStyle/>
          <a:p>
            <a:r>
              <a:rPr kumimoji="1" lang="ja-JP" altLang="en-US" dirty="0"/>
              <a:t>文字だけのコミュニケーションは丁寧に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885669" y="6208810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さん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826661" y="510663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B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さん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885669" y="381179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さん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4558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C7C4F93-7B8D-E64A-8644-36CF82F74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14542"/>
            <a:ext cx="4722173" cy="429717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4FD8249-5375-A943-83E8-BC2A61236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285" y="1894295"/>
            <a:ext cx="3171697" cy="4610708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E8A396E4-4AE5-7047-9AFB-DF8696CDEC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855657"/>
            <a:ext cx="11520000" cy="810204"/>
          </a:xfrm>
        </p:spPr>
        <p:txBody>
          <a:bodyPr/>
          <a:lstStyle/>
          <a:p>
            <a:r>
              <a:rPr lang="ja-JP" altLang="en-US"/>
              <a:t>相手がどう思うかを考える</a:t>
            </a:r>
            <a:endParaRPr kumimoji="1" lang="ja-JP" altLang="en-US"/>
          </a:p>
        </p:txBody>
      </p:sp>
      <p:sp>
        <p:nvSpPr>
          <p:cNvPr id="4" name="円弧 3"/>
          <p:cNvSpPr/>
          <p:nvPr/>
        </p:nvSpPr>
        <p:spPr>
          <a:xfrm rot="11173112" flipH="1" flipV="1">
            <a:off x="5158257" y="2721942"/>
            <a:ext cx="391471" cy="84738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弧 5"/>
          <p:cNvSpPr/>
          <p:nvPr/>
        </p:nvSpPr>
        <p:spPr>
          <a:xfrm rot="20065725">
            <a:off x="3969799" y="3766297"/>
            <a:ext cx="209199" cy="111498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弧 6"/>
          <p:cNvSpPr/>
          <p:nvPr/>
        </p:nvSpPr>
        <p:spPr>
          <a:xfrm rot="11173112" flipH="1" flipV="1">
            <a:off x="7810747" y="4284247"/>
            <a:ext cx="200678" cy="8081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弧 7"/>
          <p:cNvSpPr/>
          <p:nvPr/>
        </p:nvSpPr>
        <p:spPr>
          <a:xfrm rot="9556167" flipH="1" flipV="1">
            <a:off x="8794537" y="4507328"/>
            <a:ext cx="215961" cy="45719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085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>
            <a:extLst>
              <a:ext uri="{FF2B5EF4-FFF2-40B4-BE49-F238E27FC236}">
                <a16:creationId xmlns:a16="http://schemas.microsoft.com/office/drawing/2014/main" id="{8142B2D9-C599-354B-A39C-4FB6A5F700B9}"/>
              </a:ext>
            </a:extLst>
          </p:cNvPr>
          <p:cNvSpPr/>
          <p:nvPr/>
        </p:nvSpPr>
        <p:spPr>
          <a:xfrm>
            <a:off x="1196849" y="2184399"/>
            <a:ext cx="2489200" cy="2489200"/>
          </a:xfrm>
          <a:prstGeom prst="ellipse">
            <a:avLst/>
          </a:prstGeom>
          <a:solidFill>
            <a:srgbClr val="FDD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>
            <a:extLst>
              <a:ext uri="{FF2B5EF4-FFF2-40B4-BE49-F238E27FC236}">
                <a16:creationId xmlns:a16="http://schemas.microsoft.com/office/drawing/2014/main" id="{53AB58CC-E12F-FF46-AFC4-1552ECFE69C2}"/>
              </a:ext>
            </a:extLst>
          </p:cNvPr>
          <p:cNvSpPr/>
          <p:nvPr/>
        </p:nvSpPr>
        <p:spPr>
          <a:xfrm>
            <a:off x="5063924" y="2184399"/>
            <a:ext cx="2489200" cy="2489200"/>
          </a:xfrm>
          <a:prstGeom prst="ellipse">
            <a:avLst/>
          </a:prstGeom>
          <a:solidFill>
            <a:srgbClr val="FDD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id="{7E040516-B58A-8344-8CDF-A4B633C5AED9}"/>
              </a:ext>
            </a:extLst>
          </p:cNvPr>
          <p:cNvSpPr/>
          <p:nvPr/>
        </p:nvSpPr>
        <p:spPr>
          <a:xfrm>
            <a:off x="8512242" y="2184399"/>
            <a:ext cx="2489200" cy="2489200"/>
          </a:xfrm>
          <a:prstGeom prst="ellipse">
            <a:avLst/>
          </a:prstGeom>
          <a:solidFill>
            <a:srgbClr val="FDD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FAA4F25F-28B5-FC49-9126-B06BDF8A51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855657"/>
            <a:ext cx="11520000" cy="810204"/>
          </a:xfrm>
        </p:spPr>
        <p:txBody>
          <a:bodyPr/>
          <a:lstStyle/>
          <a:p>
            <a:r>
              <a:rPr lang="en-US" altLang="ja-JP"/>
              <a:t>SNS</a:t>
            </a:r>
            <a:r>
              <a:rPr lang="ja-JP" altLang="en-US"/>
              <a:t>で困った時は大人に相談</a:t>
            </a:r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0C8913C-39FC-024C-92BF-1D7684ED8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8608" y="4827156"/>
            <a:ext cx="3965683" cy="810204"/>
          </a:xfrm>
        </p:spPr>
        <p:txBody>
          <a:bodyPr/>
          <a:lstStyle/>
          <a:p>
            <a:pPr algn="ctr"/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子どもの</a:t>
            </a:r>
            <a:endParaRPr lang="en-US" altLang="ja-JP" b="1" dirty="0">
              <a:latin typeface="Yu Gothic UI Semibold" panose="020B0500000000000000" pitchFamily="34" charset="-128"/>
              <a:ea typeface="Yu Gothic UI Semibold" panose="020B0500000000000000" pitchFamily="34" charset="-128"/>
            </a:endParaRPr>
          </a:p>
          <a:p>
            <a:pPr algn="ctr"/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人権</a:t>
            </a:r>
            <a:r>
              <a:rPr lang="en-US" altLang="ja-JP" b="1" dirty="0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110</a:t>
            </a:r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番</a:t>
            </a:r>
          </a:p>
        </p:txBody>
      </p:sp>
      <p:sp>
        <p:nvSpPr>
          <p:cNvPr id="10" name="テキスト プレースホルダー 2">
            <a:extLst>
              <a:ext uri="{FF2B5EF4-FFF2-40B4-BE49-F238E27FC236}">
                <a16:creationId xmlns:a16="http://schemas.microsoft.com/office/drawing/2014/main" id="{0F5289DC-C3B4-624E-9431-B7227AE67E74}"/>
              </a:ext>
            </a:extLst>
          </p:cNvPr>
          <p:cNvSpPr txBox="1">
            <a:spLocks/>
          </p:cNvSpPr>
          <p:nvPr/>
        </p:nvSpPr>
        <p:spPr>
          <a:xfrm>
            <a:off x="4325683" y="4980463"/>
            <a:ext cx="3965683" cy="81020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子どもの</a:t>
            </a:r>
            <a:r>
              <a:rPr lang="en-US" altLang="ja-JP" b="1" dirty="0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/>
            </a:r>
            <a:br>
              <a:rPr lang="en-US" altLang="ja-JP" b="1" dirty="0">
                <a:latin typeface="Yu Gothic UI Semibold" panose="020B0500000000000000" pitchFamily="34" charset="-128"/>
                <a:ea typeface="Yu Gothic UI Semibold" panose="020B0500000000000000" pitchFamily="34" charset="-128"/>
              </a:rPr>
            </a:br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人権</a:t>
            </a:r>
            <a:r>
              <a:rPr lang="en-US" altLang="ja-JP" b="1" dirty="0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SOS-e</a:t>
            </a:r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メール</a:t>
            </a:r>
          </a:p>
        </p:txBody>
      </p:sp>
      <p:sp>
        <p:nvSpPr>
          <p:cNvPr id="11" name="テキスト プレースホルダー 2">
            <a:extLst>
              <a:ext uri="{FF2B5EF4-FFF2-40B4-BE49-F238E27FC236}">
                <a16:creationId xmlns:a16="http://schemas.microsoft.com/office/drawing/2014/main" id="{BB3A907C-BB38-D14A-A55C-A680E64C5240}"/>
              </a:ext>
            </a:extLst>
          </p:cNvPr>
          <p:cNvSpPr txBox="1">
            <a:spLocks/>
          </p:cNvSpPr>
          <p:nvPr/>
        </p:nvSpPr>
        <p:spPr>
          <a:xfrm>
            <a:off x="7774001" y="4873417"/>
            <a:ext cx="3965683" cy="15278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LINE</a:t>
            </a:r>
          </a:p>
          <a:p>
            <a:pPr algn="ctr"/>
            <a:r>
              <a:rPr lang="ja-JP" altLang="en-US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じんけん相談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97ECB6F-7BC2-6141-97FE-7BDB6B3AE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28791"/>
          <a:stretch/>
        </p:blipFill>
        <p:spPr>
          <a:xfrm>
            <a:off x="8832389" y="2477902"/>
            <a:ext cx="1848906" cy="1836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6F3C14D-814F-884B-BE6C-41E02805D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928" y="2569034"/>
            <a:ext cx="1319043" cy="171992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69126B5-3758-8343-BA9D-745A03CCD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043" y="2813072"/>
            <a:ext cx="1028962" cy="1231855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>
            <a:off x="1925053" y="4250463"/>
            <a:ext cx="12609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V="1">
            <a:off x="8832389" y="4313902"/>
            <a:ext cx="1848906" cy="41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031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44A3FDE-16CA-7A45-AFFC-99746E8FA7FC}"/>
              </a:ext>
            </a:extLst>
          </p:cNvPr>
          <p:cNvSpPr txBox="1"/>
          <p:nvPr/>
        </p:nvSpPr>
        <p:spPr>
          <a:xfrm>
            <a:off x="399365" y="446601"/>
            <a:ext cx="2406897" cy="1015663"/>
          </a:xfrm>
          <a:prstGeom prst="rect">
            <a:avLst/>
          </a:prstGeom>
          <a:solidFill>
            <a:schemeClr val="bg1"/>
          </a:solidFill>
        </p:spPr>
        <p:txBody>
          <a:bodyPr wrap="square" lIns="144000" rtlCol="0">
            <a:spAutoFit/>
          </a:bodyPr>
          <a:lstStyle/>
          <a:p>
            <a:r>
              <a:rPr kumimoji="1" lang="ja-JP" altLang="en-US" sz="6000" spc="600">
                <a:solidFill>
                  <a:srgbClr val="00A0E8"/>
                </a:solidFill>
                <a:latin typeface="Agency FB" panose="020B0503020202020204" pitchFamily="34" charset="0"/>
                <a:ea typeface="Yu Gothic UI" panose="020B0500000000000000" pitchFamily="34" charset="-128"/>
              </a:rPr>
              <a:t>第</a:t>
            </a:r>
            <a:r>
              <a:rPr lang="en-US" altLang="ja-JP" sz="6000" b="1" spc="600">
                <a:solidFill>
                  <a:srgbClr val="00A0E8"/>
                </a:solidFill>
                <a:latin typeface="Agency FB" panose="020B0503020202020204" pitchFamily="34" charset="0"/>
                <a:ea typeface="Yu Gothic UI" panose="020B0500000000000000" pitchFamily="34" charset="-128"/>
              </a:rPr>
              <a:t>4</a:t>
            </a:r>
            <a:r>
              <a:rPr kumimoji="1" lang="ja-JP" altLang="en-US" sz="6000" spc="600">
                <a:solidFill>
                  <a:srgbClr val="00A0E8"/>
                </a:solidFill>
                <a:latin typeface="Agency FB" panose="020B0503020202020204" pitchFamily="34" charset="0"/>
                <a:ea typeface="Yu Gothic UI" panose="020B0500000000000000" pitchFamily="34" charset="-128"/>
              </a:rPr>
              <a:t>章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5DFF5C8-DA3D-DA4F-B890-CBD310B904C7}"/>
              </a:ext>
            </a:extLst>
          </p:cNvPr>
          <p:cNvSpPr txBox="1"/>
          <p:nvPr/>
        </p:nvSpPr>
        <p:spPr>
          <a:xfrm>
            <a:off x="399367" y="1555251"/>
            <a:ext cx="6915833" cy="1426920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72000" rIns="72000" bIns="0" rtlCol="0">
            <a:spAutoFit/>
          </a:bodyPr>
          <a:lstStyle/>
          <a:p>
            <a:r>
              <a:rPr lang="ja-JP" altLang="en-US" sz="8800">
                <a:solidFill>
                  <a:srgbClr val="00A0E8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サイバー犯罪＆</a:t>
            </a:r>
            <a:endParaRPr kumimoji="1" lang="ja-JP" altLang="en-US" sz="8800">
              <a:solidFill>
                <a:srgbClr val="00A0E8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3BBEFE4-5A16-A34A-801F-300098B1DC50}"/>
              </a:ext>
            </a:extLst>
          </p:cNvPr>
          <p:cNvSpPr txBox="1"/>
          <p:nvPr/>
        </p:nvSpPr>
        <p:spPr>
          <a:xfrm>
            <a:off x="399368" y="3097316"/>
            <a:ext cx="9511888" cy="1426920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72000" rIns="72000" bIns="0" rtlCol="0">
            <a:spAutoFit/>
          </a:bodyPr>
          <a:lstStyle/>
          <a:p>
            <a:r>
              <a:rPr lang="ja-JP" altLang="en-US" sz="8800">
                <a:solidFill>
                  <a:srgbClr val="00A0E8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ネット依存に要注意</a:t>
            </a:r>
            <a:r>
              <a:rPr lang="en-US" altLang="ja-JP" sz="8800">
                <a:solidFill>
                  <a:srgbClr val="00A0E8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!</a:t>
            </a:r>
            <a:endParaRPr kumimoji="1" lang="ja-JP" altLang="en-US" sz="8800">
              <a:solidFill>
                <a:srgbClr val="00A0E8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7584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2C2889EB-35FD-D54D-AA27-460B0E37F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806" b="1983"/>
          <a:stretch/>
        </p:blipFill>
        <p:spPr>
          <a:xfrm>
            <a:off x="8056624" y="2883658"/>
            <a:ext cx="3060752" cy="3752399"/>
          </a:xfrm>
          <a:prstGeom prst="rect">
            <a:avLst/>
          </a:prstGeom>
        </p:spPr>
      </p:pic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AFE131A2-72CC-6C49-8AD0-24D3936120B7}"/>
              </a:ext>
            </a:extLst>
          </p:cNvPr>
          <p:cNvSpPr/>
          <p:nvPr/>
        </p:nvSpPr>
        <p:spPr>
          <a:xfrm>
            <a:off x="7626997" y="4450815"/>
            <a:ext cx="440675" cy="231354"/>
          </a:xfrm>
          <a:custGeom>
            <a:avLst/>
            <a:gdLst>
              <a:gd name="connsiteX0" fmla="*/ 0 w 440675"/>
              <a:gd name="connsiteY0" fmla="*/ 0 h 231354"/>
              <a:gd name="connsiteX1" fmla="*/ 440675 w 440675"/>
              <a:gd name="connsiteY1" fmla="*/ 198303 h 231354"/>
              <a:gd name="connsiteX2" fmla="*/ 11017 w 440675"/>
              <a:gd name="connsiteY2" fmla="*/ 231354 h 231354"/>
              <a:gd name="connsiteX3" fmla="*/ 0 w 440675"/>
              <a:gd name="connsiteY3" fmla="*/ 0 h 23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75" h="231354">
                <a:moveTo>
                  <a:pt x="0" y="0"/>
                </a:moveTo>
                <a:lnTo>
                  <a:pt x="440675" y="198303"/>
                </a:lnTo>
                <a:lnTo>
                  <a:pt x="11017" y="23135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6E1A3BC-9E39-C042-B2FE-CA642D6B6942}"/>
              </a:ext>
            </a:extLst>
          </p:cNvPr>
          <p:cNvSpPr/>
          <p:nvPr/>
        </p:nvSpPr>
        <p:spPr>
          <a:xfrm>
            <a:off x="3523785" y="2087171"/>
            <a:ext cx="4127364" cy="4317056"/>
          </a:xfrm>
          <a:prstGeom prst="rect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7DFE211A-DDC8-E840-B0A8-4AB0873292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899724"/>
            <a:ext cx="11520000" cy="810204"/>
          </a:xfrm>
        </p:spPr>
        <p:txBody>
          <a:bodyPr/>
          <a:lstStyle/>
          <a:p>
            <a:r>
              <a:rPr kumimoji="1" lang="ja-JP" altLang="en-US"/>
              <a:t>いきなりお金を請求された！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F663A1F-DCB1-9440-B5A1-53E3DF5399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967"/>
          <a:stretch/>
        </p:blipFill>
        <p:spPr>
          <a:xfrm>
            <a:off x="3589964" y="2344221"/>
            <a:ext cx="4061185" cy="403797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AD70048-D0EC-2749-B043-8DC57DBCCC05}"/>
              </a:ext>
            </a:extLst>
          </p:cNvPr>
          <p:cNvSpPr txBox="1"/>
          <p:nvPr/>
        </p:nvSpPr>
        <p:spPr>
          <a:xfrm>
            <a:off x="5652954" y="5498484"/>
            <a:ext cx="1427389" cy="839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>
                <a:solidFill>
                  <a:srgbClr val="FF0000"/>
                </a:solidFill>
                <a:latin typeface="HGGothicE" panose="020B0909000000000000" pitchFamily="49" charset="-128"/>
                <a:ea typeface="HGGothicE" panose="020B0909000000000000" pitchFamily="49" charset="-128"/>
              </a:rPr>
              <a:t>万円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3CC9E6A-D756-5A4F-A65B-D60F687577B9}"/>
              </a:ext>
            </a:extLst>
          </p:cNvPr>
          <p:cNvSpPr txBox="1"/>
          <p:nvPr/>
        </p:nvSpPr>
        <p:spPr>
          <a:xfrm>
            <a:off x="3995439" y="4814897"/>
            <a:ext cx="2458801" cy="169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spc="-300" dirty="0">
                <a:solidFill>
                  <a:srgbClr val="FF0000"/>
                </a:solidFill>
                <a:latin typeface="Arial Rounded MT Bold" panose="020F0704030504030204" pitchFamily="34" charset="0"/>
                <a:ea typeface="HGGothicE" panose="020B0909000000000000" pitchFamily="49" charset="-128"/>
              </a:rPr>
              <a:t>30</a:t>
            </a:r>
            <a:endParaRPr kumimoji="1" lang="ja-JP" altLang="en-US" sz="11500" b="1" spc="-300">
              <a:solidFill>
                <a:srgbClr val="FF0000"/>
              </a:solidFill>
              <a:latin typeface="Arial Rounded MT Bold" panose="020F0704030504030204" pitchFamily="34" charset="0"/>
              <a:ea typeface="HGGothicE" panose="020B0909000000000000" pitchFamily="49" charset="-128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>
            <a:off x="8972129" y="6606432"/>
            <a:ext cx="2287858" cy="26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26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BB124F9-0E6E-3142-B5F0-161F168E9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68"/>
          <a:stretch/>
        </p:blipFill>
        <p:spPr>
          <a:xfrm>
            <a:off x="6419477" y="1726025"/>
            <a:ext cx="5151653" cy="483744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80A2A7E-93B8-5446-AF62-8795D94FE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983" y="2579857"/>
            <a:ext cx="3963660" cy="3993240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30CF5589-9058-894C-84A3-3CDD17165B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855657"/>
            <a:ext cx="11520000" cy="810204"/>
          </a:xfrm>
        </p:spPr>
        <p:txBody>
          <a:bodyPr/>
          <a:lstStyle/>
          <a:p>
            <a:r>
              <a:rPr lang="ja-JP" altLang="en-US"/>
              <a:t>脅し文句にも焦らない</a:t>
            </a:r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 flipV="1">
            <a:off x="6864200" y="6563473"/>
            <a:ext cx="1894789" cy="33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>
            <a:off x="1183689" y="6536052"/>
            <a:ext cx="2589414" cy="27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994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F2ADE92-F4DA-40FF-9B19-515B799C6E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366" y="906668"/>
            <a:ext cx="3263763" cy="5802246"/>
          </a:xfrm>
          <a:prstGeom prst="rect">
            <a:avLst/>
          </a:prstGeom>
        </p:spPr>
      </p:pic>
      <p:sp>
        <p:nvSpPr>
          <p:cNvPr id="4" name="テキスト プレースホルダー 1">
            <a:extLst>
              <a:ext uri="{FF2B5EF4-FFF2-40B4-BE49-F238E27FC236}">
                <a16:creationId xmlns:a16="http://schemas.microsoft.com/office/drawing/2014/main" id="{699E4342-410A-4F72-9C04-6F7DFCCAAAB4}"/>
              </a:ext>
            </a:extLst>
          </p:cNvPr>
          <p:cNvSpPr txBox="1">
            <a:spLocks/>
          </p:cNvSpPr>
          <p:nvPr/>
        </p:nvSpPr>
        <p:spPr>
          <a:xfrm>
            <a:off x="607226" y="0"/>
            <a:ext cx="7049801" cy="911479"/>
          </a:xfrm>
          <a:prstGeom prst="rect">
            <a:avLst/>
          </a:prstGeom>
          <a:noFill/>
        </p:spPr>
        <p:txBody>
          <a:bodyPr wrap="square" lIns="144000" tIns="72000" rIns="144000" bIns="7200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4800" kern="1200" spc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5400" dirty="0">
                <a:solidFill>
                  <a:srgbClr val="2346D5"/>
                </a:solidFill>
              </a:rPr>
              <a:t>NTT</a:t>
            </a:r>
            <a:r>
              <a:rPr lang="ja-JP" altLang="en-US" sz="5400" dirty="0">
                <a:solidFill>
                  <a:srgbClr val="2346D5"/>
                </a:solidFill>
              </a:rPr>
              <a:t>東日本の仕事とは</a:t>
            </a:r>
          </a:p>
        </p:txBody>
      </p:sp>
    </p:spTree>
    <p:extLst>
      <p:ext uri="{BB962C8B-B14F-4D97-AF65-F5344CB8AC3E}">
        <p14:creationId xmlns:p14="http://schemas.microsoft.com/office/powerpoint/2010/main" val="2014151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9561A61-76F5-E94C-87AE-98E5FAC07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911" y="2026792"/>
            <a:ext cx="3402537" cy="45258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952B303-4F9B-6642-B599-FEA437999F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04" t="-3950" r="1804" b="1411"/>
          <a:stretch/>
        </p:blipFill>
        <p:spPr>
          <a:xfrm>
            <a:off x="4996896" y="2940261"/>
            <a:ext cx="2821320" cy="369532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03CFD15-2DA6-944B-888E-849B7D5F3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26276">
            <a:off x="8237948" y="3271572"/>
            <a:ext cx="3084773" cy="3516939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5FEC76A7-3CA7-734D-8B67-08386AF67D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932775"/>
            <a:ext cx="11520000" cy="810204"/>
          </a:xfrm>
        </p:spPr>
        <p:txBody>
          <a:bodyPr/>
          <a:lstStyle/>
          <a:p>
            <a:r>
              <a:rPr lang="ja-JP" altLang="en-US"/>
              <a:t>よくわからない</a:t>
            </a:r>
            <a:r>
              <a:rPr lang="en-US" altLang="ja-JP"/>
              <a:t>URL</a:t>
            </a:r>
            <a:r>
              <a:rPr lang="ja-JP" altLang="en-US"/>
              <a:t>はクリックしない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04D3A06-3C48-AA46-82E4-C9542EC9EC39}"/>
              </a:ext>
            </a:extLst>
          </p:cNvPr>
          <p:cNvSpPr txBox="1"/>
          <p:nvPr/>
        </p:nvSpPr>
        <p:spPr>
          <a:xfrm>
            <a:off x="8799847" y="4289724"/>
            <a:ext cx="2133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ニセモノの</a:t>
            </a:r>
            <a:endParaRPr lang="en-US" altLang="ja-JP" sz="3200" b="1" dirty="0">
              <a:solidFill>
                <a:schemeClr val="bg1"/>
              </a:solidFill>
              <a:latin typeface="MS UI Gothic" panose="020B0600070205080204" pitchFamily="34" charset="-128"/>
              <a:ea typeface="MS UI Gothic" panose="020B0600070205080204" pitchFamily="34" charset="-128"/>
            </a:endParaRPr>
          </a:p>
          <a:p>
            <a:r>
              <a:rPr lang="ja-JP" altLang="en-US" sz="3200" b="1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サイトかも</a:t>
            </a:r>
            <a:r>
              <a:rPr lang="en-US" altLang="ja-JP" sz="3200" b="1" dirty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?!</a:t>
            </a:r>
            <a:endParaRPr lang="ja-JP" altLang="en-US" sz="3200">
              <a:solidFill>
                <a:schemeClr val="bg1"/>
              </a:solidFill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 flipV="1">
            <a:off x="5073901" y="6562280"/>
            <a:ext cx="2857316" cy="33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楕円 9">
            <a:extLst>
              <a:ext uri="{FF2B5EF4-FFF2-40B4-BE49-F238E27FC236}">
                <a16:creationId xmlns:a16="http://schemas.microsoft.com/office/drawing/2014/main" id="{A8228B6D-CB78-4F35-AF33-340B5BBA9F4C}"/>
              </a:ext>
            </a:extLst>
          </p:cNvPr>
          <p:cNvSpPr/>
          <p:nvPr/>
        </p:nvSpPr>
        <p:spPr>
          <a:xfrm>
            <a:off x="1638056" y="2985607"/>
            <a:ext cx="45719" cy="679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12760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885A8128-B704-C649-9B5D-EC28FA3D52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899725"/>
            <a:ext cx="11520000" cy="810204"/>
          </a:xfrm>
        </p:spPr>
        <p:txBody>
          <a:bodyPr/>
          <a:lstStyle/>
          <a:p>
            <a:r>
              <a:rPr lang="ja-JP" altLang="en-US"/>
              <a:t>ネットのやりすぎは病気かも？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90512C5-FCB4-1044-80E6-0C14042A3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276" y="1971789"/>
            <a:ext cx="6183042" cy="4517145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BE5864BF-81ED-43F3-8CE2-B4214A2260A8}"/>
              </a:ext>
            </a:extLst>
          </p:cNvPr>
          <p:cNvCxnSpPr/>
          <p:nvPr/>
        </p:nvCxnSpPr>
        <p:spPr>
          <a:xfrm>
            <a:off x="7354957" y="3832531"/>
            <a:ext cx="1237293" cy="110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CE73D970-F797-467C-9A27-628BF37CA992}"/>
              </a:ext>
            </a:extLst>
          </p:cNvPr>
          <p:cNvCxnSpPr>
            <a:cxnSpLocks/>
          </p:cNvCxnSpPr>
          <p:nvPr/>
        </p:nvCxnSpPr>
        <p:spPr>
          <a:xfrm flipV="1">
            <a:off x="2763216" y="6388144"/>
            <a:ext cx="2772880" cy="126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6481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885A8128-B704-C649-9B5D-EC28FA3D52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899725"/>
            <a:ext cx="11520000" cy="810204"/>
          </a:xfrm>
        </p:spPr>
        <p:txBody>
          <a:bodyPr/>
          <a:lstStyle/>
          <a:p>
            <a:r>
              <a:rPr kumimoji="1" lang="ja-JP" altLang="en-US" dirty="0"/>
              <a:t>「課金」には本当のお金がかかっている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8E15B01-7A7D-7643-BD27-BDC487972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03" y="2743413"/>
            <a:ext cx="2536739" cy="242067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7D3C78D-12CE-2645-B1C5-4F6186FEB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39" y="3429000"/>
            <a:ext cx="1327150" cy="18097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A9164E3-CD74-AA4F-A1DF-BFED8776ED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37904"/>
          <a:stretch/>
        </p:blipFill>
        <p:spPr>
          <a:xfrm>
            <a:off x="4865664" y="2460727"/>
            <a:ext cx="2745798" cy="2772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5A77453-089F-7E4E-9D91-1A4C154D9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4998" y="2386097"/>
            <a:ext cx="1397002" cy="154214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C0BAFC6-82BA-334F-A8E3-DD0073AD8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3237" y="2692392"/>
            <a:ext cx="3055296" cy="24717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598C43F-EC38-5941-9C5C-DF7A81181AC8}"/>
              </a:ext>
            </a:extLst>
          </p:cNvPr>
          <p:cNvSpPr txBox="1"/>
          <p:nvPr/>
        </p:nvSpPr>
        <p:spPr>
          <a:xfrm>
            <a:off x="1164728" y="5500224"/>
            <a:ext cx="3182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>
                <a:solidFill>
                  <a:srgbClr val="2346D5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キャラクター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6ADAA1A-86FD-254D-8F9A-855087AA1758}"/>
              </a:ext>
            </a:extLst>
          </p:cNvPr>
          <p:cNvSpPr txBox="1"/>
          <p:nvPr/>
        </p:nvSpPr>
        <p:spPr>
          <a:xfrm>
            <a:off x="8353717" y="5500224"/>
            <a:ext cx="3182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>
                <a:solidFill>
                  <a:srgbClr val="2346D5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レアアイテム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C80E7ED-326D-5A46-B7B4-255B41C761CE}"/>
              </a:ext>
            </a:extLst>
          </p:cNvPr>
          <p:cNvSpPr txBox="1"/>
          <p:nvPr/>
        </p:nvSpPr>
        <p:spPr>
          <a:xfrm>
            <a:off x="4663092" y="5500224"/>
            <a:ext cx="3182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rgbClr val="2346D5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ゲーム内イベント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66692" y="3970482"/>
            <a:ext cx="327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53156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34418B7-ABB0-EA4B-A75F-B03D714DE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10" y="2129365"/>
            <a:ext cx="3308623" cy="2714767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C11B8742-01D8-2E40-9DBD-24E801F846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910742"/>
            <a:ext cx="11520000" cy="810204"/>
          </a:xfrm>
        </p:spPr>
        <p:txBody>
          <a:bodyPr/>
          <a:lstStyle/>
          <a:p>
            <a:r>
              <a:rPr lang="ja-JP" altLang="en-US"/>
              <a:t>ルールを守ればトラブルは防げる</a:t>
            </a:r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1337635" y="4697928"/>
            <a:ext cx="4403230" cy="1539243"/>
          </a:xfrm>
          <a:prstGeom prst="roundRect">
            <a:avLst/>
          </a:prstGeom>
          <a:solidFill>
            <a:srgbClr val="D2ECFA"/>
          </a:solidFill>
          <a:ln w="19050">
            <a:solidFill>
              <a:srgbClr val="234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8992827-3C9F-C04A-ACE9-14F2300C8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018" y="2071615"/>
            <a:ext cx="4887860" cy="2626313"/>
          </a:xfrm>
          <a:prstGeom prst="rect">
            <a:avLst/>
          </a:prstGeom>
        </p:spPr>
      </p:pic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329320C-3165-944F-8B53-CD69003534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8374" y="4867568"/>
            <a:ext cx="5701752" cy="1122962"/>
          </a:xfrm>
        </p:spPr>
        <p:txBody>
          <a:bodyPr/>
          <a:lstStyle/>
          <a:p>
            <a:pPr algn="ctr"/>
            <a:r>
              <a:rPr lang="ja-JP" altLang="en-US" sz="4400" b="1" dirty="0">
                <a:solidFill>
                  <a:schemeClr val="tx1"/>
                </a:solidFill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使っていいアプリや</a:t>
            </a:r>
          </a:p>
          <a:p>
            <a:pPr algn="ctr"/>
            <a:r>
              <a:rPr lang="en-US" altLang="ja-JP" sz="4400" b="1" dirty="0">
                <a:solidFill>
                  <a:schemeClr val="tx1"/>
                </a:solidFill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Web</a:t>
            </a:r>
            <a:r>
              <a:rPr lang="ja-JP" altLang="en-US" sz="4400" b="1" dirty="0">
                <a:solidFill>
                  <a:schemeClr val="tx1"/>
                </a:solidFill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サイト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6462775" y="4659826"/>
            <a:ext cx="4403230" cy="1539243"/>
          </a:xfrm>
          <a:prstGeom prst="roundRect">
            <a:avLst/>
          </a:prstGeom>
          <a:solidFill>
            <a:srgbClr val="D2ECFA"/>
          </a:solidFill>
          <a:ln w="19050">
            <a:solidFill>
              <a:srgbClr val="234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E600FC90-B19F-4517-9B0E-9864B357012B}"/>
              </a:ext>
            </a:extLst>
          </p:cNvPr>
          <p:cNvSpPr txBox="1">
            <a:spLocks/>
          </p:cNvSpPr>
          <p:nvPr/>
        </p:nvSpPr>
        <p:spPr>
          <a:xfrm>
            <a:off x="5859643" y="4758303"/>
            <a:ext cx="5441946" cy="189382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400" b="1" dirty="0">
                <a:solidFill>
                  <a:schemeClr val="tx1"/>
                </a:solidFill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利用する</a:t>
            </a:r>
            <a:endParaRPr lang="en-US" altLang="ja-JP" sz="4400" b="1" dirty="0">
              <a:solidFill>
                <a:schemeClr val="tx1"/>
              </a:solidFill>
              <a:latin typeface="Yu Gothic UI Semibold" panose="020B0500000000000000" pitchFamily="34" charset="-128"/>
              <a:ea typeface="Yu Gothic UI Semibold" panose="020B0500000000000000" pitchFamily="34" charset="-128"/>
            </a:endParaRPr>
          </a:p>
          <a:p>
            <a:pPr algn="ctr"/>
            <a:r>
              <a:rPr lang="ja-JP" altLang="en-US" sz="4400" b="1" dirty="0">
                <a:solidFill>
                  <a:schemeClr val="tx1"/>
                </a:solidFill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時間や場所</a:t>
            </a:r>
          </a:p>
        </p:txBody>
      </p:sp>
    </p:spTree>
    <p:extLst>
      <p:ext uri="{BB962C8B-B14F-4D97-AF65-F5344CB8AC3E}">
        <p14:creationId xmlns:p14="http://schemas.microsoft.com/office/powerpoint/2010/main" val="27883764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582E6A2B-6207-2C46-82B7-2FF726FBD9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910741"/>
            <a:ext cx="11520000" cy="810204"/>
          </a:xfrm>
        </p:spPr>
        <p:txBody>
          <a:bodyPr/>
          <a:lstStyle/>
          <a:p>
            <a:r>
              <a:rPr lang="ja-JP" altLang="en-US"/>
              <a:t>ルールを守ればトラブルは防げる</a:t>
            </a:r>
          </a:p>
        </p:txBody>
      </p:sp>
      <p:sp>
        <p:nvSpPr>
          <p:cNvPr id="6" name="テキスト プレースホルダー 2">
            <a:extLst>
              <a:ext uri="{FF2B5EF4-FFF2-40B4-BE49-F238E27FC236}">
                <a16:creationId xmlns:a16="http://schemas.microsoft.com/office/drawing/2014/main" id="{91F076B5-D9FC-C74B-9B1B-3ED1CFFC73D7}"/>
              </a:ext>
            </a:extLst>
          </p:cNvPr>
          <p:cNvSpPr txBox="1">
            <a:spLocks/>
          </p:cNvSpPr>
          <p:nvPr/>
        </p:nvSpPr>
        <p:spPr>
          <a:xfrm>
            <a:off x="7909619" y="2283439"/>
            <a:ext cx="3046813" cy="105829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280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838F63AB-F489-E749-8AB9-29E6CDFA330A}"/>
              </a:ext>
            </a:extLst>
          </p:cNvPr>
          <p:cNvSpPr txBox="1">
            <a:spLocks/>
          </p:cNvSpPr>
          <p:nvPr/>
        </p:nvSpPr>
        <p:spPr>
          <a:xfrm>
            <a:off x="5170624" y="2283440"/>
            <a:ext cx="3046813" cy="105829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280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A095420-1EE3-8248-9CD6-54F82EFCB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09" y="2109920"/>
            <a:ext cx="4626256" cy="254990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08B833A-0EB3-F84D-9CBA-61F92FC15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841" y="2055218"/>
            <a:ext cx="4098132" cy="2694881"/>
          </a:xfrm>
          <a:prstGeom prst="rect">
            <a:avLst/>
          </a:prstGeom>
        </p:spPr>
      </p:pic>
      <p:sp>
        <p:nvSpPr>
          <p:cNvPr id="9" name="角丸四角形 8"/>
          <p:cNvSpPr/>
          <p:nvPr/>
        </p:nvSpPr>
        <p:spPr>
          <a:xfrm>
            <a:off x="6475340" y="4659825"/>
            <a:ext cx="4403230" cy="1539243"/>
          </a:xfrm>
          <a:prstGeom prst="roundRect">
            <a:avLst/>
          </a:prstGeom>
          <a:solidFill>
            <a:srgbClr val="D2ECFA"/>
          </a:solidFill>
          <a:ln w="19050">
            <a:solidFill>
              <a:srgbClr val="234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/>
          <p:cNvSpPr/>
          <p:nvPr/>
        </p:nvSpPr>
        <p:spPr>
          <a:xfrm>
            <a:off x="1422909" y="4659825"/>
            <a:ext cx="4403230" cy="1539243"/>
          </a:xfrm>
          <a:prstGeom prst="roundRect">
            <a:avLst/>
          </a:prstGeom>
          <a:solidFill>
            <a:srgbClr val="D2ECFA"/>
          </a:solidFill>
          <a:ln w="19050">
            <a:solidFill>
              <a:srgbClr val="234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2">
            <a:extLst>
              <a:ext uri="{FF2B5EF4-FFF2-40B4-BE49-F238E27FC236}">
                <a16:creationId xmlns:a16="http://schemas.microsoft.com/office/drawing/2014/main" id="{6F440D7C-3F20-BC4E-AD40-7651108620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3588" y="4833345"/>
            <a:ext cx="5701752" cy="1122962"/>
          </a:xfrm>
        </p:spPr>
        <p:txBody>
          <a:bodyPr/>
          <a:lstStyle/>
          <a:p>
            <a:pPr algn="ctr"/>
            <a:r>
              <a:rPr lang="ja-JP" altLang="en-US" sz="4400" b="1" dirty="0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やりとりしていい</a:t>
            </a:r>
          </a:p>
          <a:p>
            <a:pPr algn="ctr"/>
            <a:r>
              <a:rPr lang="ja-JP" altLang="en-US" sz="4400" b="1" dirty="0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相手</a:t>
            </a:r>
          </a:p>
        </p:txBody>
      </p:sp>
      <p:cxnSp>
        <p:nvCxnSpPr>
          <p:cNvPr id="4" name="直線コネクタ 3"/>
          <p:cNvCxnSpPr/>
          <p:nvPr/>
        </p:nvCxnSpPr>
        <p:spPr>
          <a:xfrm>
            <a:off x="4697129" y="4398746"/>
            <a:ext cx="1471617" cy="13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プレースホルダー 2">
            <a:extLst>
              <a:ext uri="{FF2B5EF4-FFF2-40B4-BE49-F238E27FC236}">
                <a16:creationId xmlns:a16="http://schemas.microsoft.com/office/drawing/2014/main" id="{9E87AAA1-9F2D-43DE-ACA2-C5237E4C9AE1}"/>
              </a:ext>
            </a:extLst>
          </p:cNvPr>
          <p:cNvSpPr txBox="1">
            <a:spLocks/>
          </p:cNvSpPr>
          <p:nvPr/>
        </p:nvSpPr>
        <p:spPr>
          <a:xfrm>
            <a:off x="6054032" y="4750099"/>
            <a:ext cx="5441946" cy="189382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400" b="1" dirty="0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課金するときの</a:t>
            </a:r>
            <a:endParaRPr lang="en-US" altLang="ja-JP" sz="4400" b="1" dirty="0">
              <a:latin typeface="Yu Gothic UI Semibold" panose="020B0500000000000000" pitchFamily="34" charset="-128"/>
              <a:ea typeface="Yu Gothic UI Semibold" panose="020B0500000000000000" pitchFamily="34" charset="-128"/>
            </a:endParaRPr>
          </a:p>
          <a:p>
            <a:pPr algn="ctr"/>
            <a:r>
              <a:rPr lang="ja-JP" altLang="en-US" sz="4400" b="1" dirty="0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流れ</a:t>
            </a:r>
          </a:p>
        </p:txBody>
      </p:sp>
    </p:spTree>
    <p:extLst>
      <p:ext uri="{BB962C8B-B14F-4D97-AF65-F5344CB8AC3E}">
        <p14:creationId xmlns:p14="http://schemas.microsoft.com/office/powerpoint/2010/main" val="824383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t_promise_04_high_0322">
            <a:hlinkClick r:id="" action="ppaction://media"/>
            <a:extLst>
              <a:ext uri="{FF2B5EF4-FFF2-40B4-BE49-F238E27FC236}">
                <a16:creationId xmlns:a16="http://schemas.microsoft.com/office/drawing/2014/main" id="{34C7445A-D92B-4DEC-A2AB-B4A87B692B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4000" y="972000"/>
            <a:ext cx="9728000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0BD679E-99EB-BA4D-8FBE-2323FB09B4C5}"/>
              </a:ext>
            </a:extLst>
          </p:cNvPr>
          <p:cNvSpPr/>
          <p:nvPr/>
        </p:nvSpPr>
        <p:spPr>
          <a:xfrm>
            <a:off x="202581" y="1584355"/>
            <a:ext cx="11786400" cy="5055985"/>
          </a:xfrm>
          <a:prstGeom prst="rect">
            <a:avLst/>
          </a:prstGeom>
          <a:solidFill>
            <a:srgbClr val="F3F9E7"/>
          </a:solidFill>
          <a:ln>
            <a:noFill/>
          </a:ln>
          <a:effectLst>
            <a:outerShdw blurRad="133895" dist="38100" dir="5940000" sx="101000" sy="101000" algn="ctr" rotWithShape="0">
              <a:prstClr val="black">
                <a:alpha val="2712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>
                <a:solidFill>
                  <a:srgbClr val="9636D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endParaRPr kumimoji="1" lang="ja-JP" altLang="en-US"/>
          </a:p>
        </p:txBody>
      </p:sp>
      <p:sp>
        <p:nvSpPr>
          <p:cNvPr id="5" name="テキスト プレースホルダー 2">
            <a:extLst>
              <a:ext uri="{FF2B5EF4-FFF2-40B4-BE49-F238E27FC236}">
                <a16:creationId xmlns:a16="http://schemas.microsoft.com/office/drawing/2014/main" id="{F5AAE150-1038-D346-85FC-4A0E4D80AC4A}"/>
              </a:ext>
            </a:extLst>
          </p:cNvPr>
          <p:cNvSpPr txBox="1">
            <a:spLocks/>
          </p:cNvSpPr>
          <p:nvPr/>
        </p:nvSpPr>
        <p:spPr>
          <a:xfrm>
            <a:off x="421021" y="2064307"/>
            <a:ext cx="11601692" cy="40912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lnSpc>
                <a:spcPts val="5620"/>
              </a:lnSpc>
              <a:buNone/>
            </a:pPr>
            <a:r>
              <a:rPr lang="en-US" altLang="ja-JP" sz="3600" b="1">
                <a:solidFill>
                  <a:srgbClr val="9636D0"/>
                </a:solidFill>
                <a:latin typeface="Agency FB" panose="020B0503020202020204" pitchFamily="34" charset="0"/>
                <a:ea typeface="MS UI Gothic" panose="020B0600070205080204" pitchFamily="34" charset="-128"/>
              </a:rPr>
              <a:t>1.</a:t>
            </a:r>
            <a:r>
              <a:rPr lang="ja-JP" altLang="en-US" sz="3600" b="1">
                <a:solidFill>
                  <a:srgbClr val="9636D0"/>
                </a:solidFill>
                <a:latin typeface="Agency FB" panose="020B0503020202020204" pitchFamily="34" charset="0"/>
                <a:ea typeface="MS UI Gothic" panose="020B0600070205080204" pitchFamily="34" charset="-128"/>
              </a:rPr>
              <a:t>  </a:t>
            </a:r>
            <a:r>
              <a:rPr lang="en-US" altLang="ja-JP" sz="3600" b="1">
                <a:solidFill>
                  <a:srgbClr val="9636D0"/>
                </a:solidFill>
                <a:latin typeface="Agency FB" panose="020B0503020202020204" pitchFamily="34" charset="0"/>
                <a:ea typeface="MS UI Gothic" panose="020B0600070205080204" pitchFamily="34" charset="-128"/>
              </a:rPr>
              <a:t> </a:t>
            </a:r>
            <a:r>
              <a:rPr lang="ja-JP" altLang="en-US" sz="3800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世界を広げるインターネット、情報セキュリティも重要</a:t>
            </a:r>
          </a:p>
          <a:p>
            <a:pPr marL="0" indent="0">
              <a:lnSpc>
                <a:spcPts val="5620"/>
              </a:lnSpc>
              <a:buNone/>
            </a:pPr>
            <a:r>
              <a:rPr lang="en-US" altLang="ja-JP" sz="4000" b="1">
                <a:solidFill>
                  <a:srgbClr val="9636D0"/>
                </a:solidFill>
                <a:latin typeface="Agency FB" panose="020B0503020202020204" pitchFamily="34" charset="0"/>
                <a:ea typeface="MS UI Gothic" panose="020B0600070205080204" pitchFamily="34" charset="-128"/>
              </a:rPr>
              <a:t>2.</a:t>
            </a:r>
            <a:r>
              <a:rPr lang="ja-JP" altLang="en-US" sz="4000" b="1">
                <a:solidFill>
                  <a:srgbClr val="9636D0"/>
                </a:solidFill>
                <a:latin typeface="Agency FB" panose="020B0503020202020204" pitchFamily="34" charset="0"/>
                <a:ea typeface="MS UI Gothic" panose="020B0600070205080204" pitchFamily="34" charset="-128"/>
              </a:rPr>
              <a:t>  </a:t>
            </a:r>
            <a:r>
              <a:rPr lang="ja-JP" altLang="en-US" sz="3800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正しい情報と正しいルールでネットを楽しもう</a:t>
            </a:r>
          </a:p>
          <a:p>
            <a:pPr marL="0" indent="0">
              <a:lnSpc>
                <a:spcPts val="5620"/>
              </a:lnSpc>
              <a:buNone/>
            </a:pPr>
            <a:r>
              <a:rPr lang="en-US" altLang="ja-JP" sz="4000" b="1">
                <a:solidFill>
                  <a:srgbClr val="9636D0"/>
                </a:solidFill>
                <a:latin typeface="Agency FB" panose="020B0503020202020204" pitchFamily="34" charset="0"/>
                <a:ea typeface="MS UI Gothic" panose="020B0600070205080204" pitchFamily="34" charset="-128"/>
              </a:rPr>
              <a:t>3.</a:t>
            </a:r>
            <a:r>
              <a:rPr lang="ja-JP" altLang="en-US" sz="4000" b="1">
                <a:solidFill>
                  <a:srgbClr val="9636D0"/>
                </a:solidFill>
                <a:latin typeface="Agency FB" panose="020B0503020202020204" pitchFamily="34" charset="0"/>
                <a:ea typeface="MS UI Gothic" panose="020B0600070205080204" pitchFamily="34" charset="-128"/>
              </a:rPr>
              <a:t>  </a:t>
            </a:r>
            <a:r>
              <a:rPr lang="en-US" altLang="ja-JP" sz="3800" b="1" err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SNS</a:t>
            </a:r>
            <a:r>
              <a:rPr lang="ja-JP" altLang="en-US" sz="3800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利用時は、個人情報と相手への思いやりを大事に</a:t>
            </a:r>
          </a:p>
          <a:p>
            <a:pPr marL="0" indent="0">
              <a:lnSpc>
                <a:spcPts val="5620"/>
              </a:lnSpc>
              <a:buNone/>
            </a:pPr>
            <a:r>
              <a:rPr lang="en-US" altLang="ja-JP" sz="4000" b="1">
                <a:solidFill>
                  <a:srgbClr val="9636D0"/>
                </a:solidFill>
                <a:latin typeface="Agency FB" panose="020B0503020202020204" pitchFamily="34" charset="0"/>
                <a:ea typeface="MS UI Gothic" panose="020B0600070205080204" pitchFamily="34" charset="-128"/>
              </a:rPr>
              <a:t>4.</a:t>
            </a:r>
            <a:r>
              <a:rPr lang="ja-JP" altLang="en-US" sz="4000" b="1">
                <a:solidFill>
                  <a:srgbClr val="9636D0"/>
                </a:solidFill>
                <a:latin typeface="Agency FB" panose="020B0503020202020204" pitchFamily="34" charset="0"/>
                <a:ea typeface="MS UI Gothic" panose="020B0600070205080204" pitchFamily="34" charset="-128"/>
              </a:rPr>
              <a:t>  </a:t>
            </a:r>
            <a:r>
              <a:rPr lang="ja-JP" altLang="en-US" sz="3800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ネット利用のルールを決めて、サイバー犯罪とネット依存</a:t>
            </a:r>
          </a:p>
          <a:p>
            <a:pPr marL="0" indent="0">
              <a:lnSpc>
                <a:spcPts val="3720"/>
              </a:lnSpc>
              <a:buNone/>
            </a:pPr>
            <a:r>
              <a:rPr lang="ja-JP" altLang="en-US" sz="3800" b="1">
                <a:latin typeface="Yu Gothic UI Semibold" panose="020B0500000000000000" pitchFamily="34" charset="-128"/>
                <a:ea typeface="Yu Gothic UI Semibold" panose="020B0500000000000000" pitchFamily="34" charset="-128"/>
              </a:rPr>
              <a:t>    から身を守ろう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EC7BFC7-909F-FC46-A070-A8821645AD8D}"/>
              </a:ext>
            </a:extLst>
          </p:cNvPr>
          <p:cNvSpPr txBox="1"/>
          <p:nvPr/>
        </p:nvSpPr>
        <p:spPr>
          <a:xfrm>
            <a:off x="421021" y="620481"/>
            <a:ext cx="2002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>
                <a:solidFill>
                  <a:srgbClr val="7030A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まとめ</a:t>
            </a:r>
          </a:p>
        </p:txBody>
      </p:sp>
    </p:spTree>
    <p:extLst>
      <p:ext uri="{BB962C8B-B14F-4D97-AF65-F5344CB8AC3E}">
        <p14:creationId xmlns:p14="http://schemas.microsoft.com/office/powerpoint/2010/main" val="3611320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7"/>
          <a:stretch/>
        </p:blipFill>
        <p:spPr>
          <a:xfrm>
            <a:off x="7947989" y="929308"/>
            <a:ext cx="3879572" cy="5715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89" y="929308"/>
            <a:ext cx="7620000" cy="5715000"/>
          </a:xfrm>
          <a:prstGeom prst="rect">
            <a:avLst/>
          </a:prstGeom>
        </p:spPr>
      </p:pic>
      <p:sp>
        <p:nvSpPr>
          <p:cNvPr id="5" name="テキスト プレースホルダー 1">
            <a:extLst>
              <a:ext uri="{FF2B5EF4-FFF2-40B4-BE49-F238E27FC236}">
                <a16:creationId xmlns:a16="http://schemas.microsoft.com/office/drawing/2014/main" id="{699E4342-410A-4F72-9C04-6F7DFCCAAAB4}"/>
              </a:ext>
            </a:extLst>
          </p:cNvPr>
          <p:cNvSpPr txBox="1">
            <a:spLocks/>
          </p:cNvSpPr>
          <p:nvPr/>
        </p:nvSpPr>
        <p:spPr>
          <a:xfrm>
            <a:off x="607226" y="0"/>
            <a:ext cx="7049801" cy="911479"/>
          </a:xfrm>
          <a:prstGeom prst="rect">
            <a:avLst/>
          </a:prstGeom>
          <a:noFill/>
        </p:spPr>
        <p:txBody>
          <a:bodyPr wrap="square" lIns="144000" tIns="72000" rIns="144000" bIns="7200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4800" kern="1200" spc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5400" dirty="0">
                <a:solidFill>
                  <a:srgbClr val="2346D5"/>
                </a:solidFill>
              </a:rPr>
              <a:t>NTT</a:t>
            </a:r>
            <a:r>
              <a:rPr lang="ja-JP" altLang="en-US" sz="5400" dirty="0">
                <a:solidFill>
                  <a:srgbClr val="2346D5"/>
                </a:solidFill>
              </a:rPr>
              <a:t>東日本の仕事とは</a:t>
            </a:r>
          </a:p>
        </p:txBody>
      </p:sp>
    </p:spTree>
    <p:extLst>
      <p:ext uri="{BB962C8B-B14F-4D97-AF65-F5344CB8AC3E}">
        <p14:creationId xmlns:p14="http://schemas.microsoft.com/office/powerpoint/2010/main" val="3125409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DA186B-EB47-7547-B8CF-77D0160B48EC}"/>
              </a:ext>
            </a:extLst>
          </p:cNvPr>
          <p:cNvSpPr txBox="1"/>
          <p:nvPr/>
        </p:nvSpPr>
        <p:spPr>
          <a:xfrm>
            <a:off x="399366" y="1556976"/>
            <a:ext cx="790295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9600">
                <a:solidFill>
                  <a:srgbClr val="00A0E8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ネット安全教室</a:t>
            </a:r>
            <a:endParaRPr kumimoji="1" lang="ja-JP" altLang="en-US" sz="9600">
              <a:solidFill>
                <a:srgbClr val="00A0E8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E2B80CE-C85F-2A48-87F8-9E700DAA9F13}"/>
              </a:ext>
            </a:extLst>
          </p:cNvPr>
          <p:cNvSpPr txBox="1"/>
          <p:nvPr/>
        </p:nvSpPr>
        <p:spPr>
          <a:xfrm>
            <a:off x="399366" y="3221348"/>
            <a:ext cx="31585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>
                <a:solidFill>
                  <a:srgbClr val="00A0E8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NTT</a:t>
            </a:r>
            <a:r>
              <a:rPr lang="ja-JP" altLang="en-US" sz="4800">
                <a:solidFill>
                  <a:srgbClr val="00A0E8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東日本</a:t>
            </a:r>
            <a:endParaRPr kumimoji="1" lang="ja-JP" altLang="en-US" sz="4800">
              <a:solidFill>
                <a:srgbClr val="00A0E8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8356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E110E02-92AF-6A48-90A4-4ABF434E3C34}"/>
              </a:ext>
            </a:extLst>
          </p:cNvPr>
          <p:cNvSpPr txBox="1"/>
          <p:nvPr/>
        </p:nvSpPr>
        <p:spPr>
          <a:xfrm>
            <a:off x="399366" y="446601"/>
            <a:ext cx="2186180" cy="1015663"/>
          </a:xfrm>
          <a:prstGeom prst="rect">
            <a:avLst/>
          </a:prstGeom>
          <a:solidFill>
            <a:schemeClr val="bg1"/>
          </a:solidFill>
        </p:spPr>
        <p:txBody>
          <a:bodyPr wrap="square" lIns="144000" rtlCol="0">
            <a:spAutoFit/>
          </a:bodyPr>
          <a:lstStyle/>
          <a:p>
            <a:r>
              <a:rPr kumimoji="1" lang="ja-JP" altLang="en-US" sz="6000" spc="600">
                <a:solidFill>
                  <a:srgbClr val="00A0E8"/>
                </a:solidFill>
                <a:latin typeface="Agency FB" panose="020B0503020202020204" pitchFamily="34" charset="0"/>
                <a:ea typeface="Yu Gothic UI" panose="020B0500000000000000" pitchFamily="34" charset="-128"/>
              </a:rPr>
              <a:t>第</a:t>
            </a:r>
            <a:r>
              <a:rPr kumimoji="1" lang="en-US" altLang="ja-JP" sz="6000" b="1" spc="600">
                <a:solidFill>
                  <a:srgbClr val="00A0E8"/>
                </a:solidFill>
                <a:latin typeface="Agency FB" panose="020B0503020202020204" pitchFamily="34" charset="0"/>
                <a:ea typeface="Yu Gothic UI" panose="020B0500000000000000" pitchFamily="34" charset="-128"/>
              </a:rPr>
              <a:t>1</a:t>
            </a:r>
            <a:r>
              <a:rPr kumimoji="1" lang="ja-JP" altLang="en-US" sz="6000" spc="600">
                <a:solidFill>
                  <a:srgbClr val="00A0E8"/>
                </a:solidFill>
                <a:latin typeface="Agency FB" panose="020B0503020202020204" pitchFamily="34" charset="0"/>
                <a:ea typeface="Yu Gothic UI" panose="020B0500000000000000" pitchFamily="34" charset="-128"/>
              </a:rPr>
              <a:t>章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194DE16-9018-504D-A1B0-7EF56CAF4F6D}"/>
              </a:ext>
            </a:extLst>
          </p:cNvPr>
          <p:cNvSpPr txBox="1"/>
          <p:nvPr/>
        </p:nvSpPr>
        <p:spPr>
          <a:xfrm>
            <a:off x="399366" y="1555251"/>
            <a:ext cx="6821243" cy="1426920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72000" rIns="72000" bIns="0" rtlCol="0">
            <a:spAutoFit/>
          </a:bodyPr>
          <a:lstStyle/>
          <a:p>
            <a:r>
              <a:rPr lang="ja-JP" altLang="en-US" sz="8800">
                <a:solidFill>
                  <a:srgbClr val="00A0E8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インターネットの</a:t>
            </a:r>
            <a:endParaRPr kumimoji="1" lang="ja-JP" altLang="en-US" sz="8800">
              <a:solidFill>
                <a:srgbClr val="00A0E8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92B02A-A1C5-8640-9302-0C9E90103E06}"/>
              </a:ext>
            </a:extLst>
          </p:cNvPr>
          <p:cNvSpPr txBox="1"/>
          <p:nvPr/>
        </p:nvSpPr>
        <p:spPr>
          <a:xfrm>
            <a:off x="399367" y="3097316"/>
            <a:ext cx="6526952" cy="1426920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72000" rIns="72000" bIns="0" rtlCol="0">
            <a:spAutoFit/>
          </a:bodyPr>
          <a:lstStyle/>
          <a:p>
            <a:r>
              <a:rPr lang="ja-JP" altLang="en-US" sz="8800">
                <a:solidFill>
                  <a:srgbClr val="00A0E8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世界にようこそ</a:t>
            </a:r>
            <a:endParaRPr kumimoji="1" lang="ja-JP" altLang="en-US" sz="8800">
              <a:solidFill>
                <a:srgbClr val="00A0E8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4979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t_promise_01_high_0322">
            <a:hlinkClick r:id="" action="ppaction://media"/>
            <a:extLst>
              <a:ext uri="{FF2B5EF4-FFF2-40B4-BE49-F238E27FC236}">
                <a16:creationId xmlns:a16="http://schemas.microsoft.com/office/drawing/2014/main" id="{09B74686-4865-46DA-9EB8-CA7EF4F69A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4000" y="972000"/>
            <a:ext cx="9728000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0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1BADC259-B157-BB4D-9FA0-B3ABEFBE9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89"/>
          <a:stretch/>
        </p:blipFill>
        <p:spPr>
          <a:xfrm>
            <a:off x="8830914" y="4063046"/>
            <a:ext cx="2749066" cy="254187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04B300A-B669-BD48-94D5-3DBE483E3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775" y="3543259"/>
            <a:ext cx="2073394" cy="168910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B324F2A-7109-DB40-BA5A-25C777ED6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957" y="4222710"/>
            <a:ext cx="1821144" cy="2019300"/>
          </a:xfrm>
          <a:prstGeom prst="rect">
            <a:avLst/>
          </a:prstGeom>
          <a:noFill/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7B6DA2D-07DC-2040-9A24-12856125D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019" y="2948456"/>
            <a:ext cx="2516219" cy="2284727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B71AFF19-8BEF-454D-BF0F-416FED1702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899827"/>
            <a:ext cx="11520000" cy="911479"/>
          </a:xfrm>
        </p:spPr>
        <p:txBody>
          <a:bodyPr wrap="square">
            <a:spAutoFit/>
          </a:bodyPr>
          <a:lstStyle/>
          <a:p>
            <a:r>
              <a:rPr lang="ja-JP" altLang="en-US" sz="5400"/>
              <a:t>自分の身のまわりにあるインターネット</a:t>
            </a:r>
            <a:endParaRPr kumimoji="1" lang="ja-JP" altLang="en-US" sz="540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2E619A7-426E-974D-AD03-B8596877EA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3084" y="5425187"/>
            <a:ext cx="2494776" cy="701731"/>
          </a:xfrm>
        </p:spPr>
        <p:txBody>
          <a:bodyPr>
            <a:noAutofit/>
          </a:bodyPr>
          <a:lstStyle/>
          <a:p>
            <a:pPr algn="ctr"/>
            <a:r>
              <a:rPr lang="ja-JP" altLang="en-US" sz="6000" b="1" spc="-300">
                <a:latin typeface="Yu Gothic UI" panose="020B0500000000000000" pitchFamily="34" charset="-128"/>
                <a:ea typeface="Yu Gothic UI" panose="020B0500000000000000" pitchFamily="34" charset="-128"/>
              </a:rPr>
              <a:t>楽しむ</a:t>
            </a:r>
            <a:endParaRPr lang="ja-JP" altLang="en-US" sz="6000" spc="-30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8" name="テキスト プレースホルダー 2">
            <a:extLst>
              <a:ext uri="{FF2B5EF4-FFF2-40B4-BE49-F238E27FC236}">
                <a16:creationId xmlns:a16="http://schemas.microsoft.com/office/drawing/2014/main" id="{02DD2812-AC6B-6B49-A3DA-5CBFF044474E}"/>
              </a:ext>
            </a:extLst>
          </p:cNvPr>
          <p:cNvSpPr txBox="1">
            <a:spLocks/>
          </p:cNvSpPr>
          <p:nvPr/>
        </p:nvSpPr>
        <p:spPr>
          <a:xfrm>
            <a:off x="690211" y="2401720"/>
            <a:ext cx="2463801" cy="1689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6000" b="1" spc="-300">
                <a:latin typeface="+mn-lt"/>
                <a:ea typeface="Yu Gothic UI" panose="020B0500000000000000" pitchFamily="34" charset="-128"/>
              </a:rPr>
              <a:t>調べる</a:t>
            </a:r>
            <a:r>
              <a:rPr lang="ja-JP" altLang="en-US" sz="6000" b="1" spc="-300">
                <a:latin typeface="+mn-lt"/>
                <a:ea typeface="Yu Gothic UI Light" panose="020B0300000000000000" pitchFamily="34" charset="-128"/>
              </a:rPr>
              <a:t>・</a:t>
            </a:r>
            <a:endParaRPr lang="en-US" altLang="ja-JP" sz="6000" b="1" spc="-300">
              <a:latin typeface="+mn-lt"/>
              <a:ea typeface="Yu Gothic UI Light" panose="020B0300000000000000" pitchFamily="34" charset="-128"/>
            </a:endParaRPr>
          </a:p>
          <a:p>
            <a:pPr algn="ctr"/>
            <a:r>
              <a:rPr lang="ja-JP" altLang="en-US" sz="6000" b="1" spc="-300">
                <a:latin typeface="+mn-lt"/>
                <a:ea typeface="Yu Gothic UI" panose="020B0500000000000000" pitchFamily="34" charset="-128"/>
              </a:rPr>
              <a:t>学ぶ</a:t>
            </a:r>
            <a:endParaRPr lang="ja-JP" altLang="en-US" sz="6000" b="1" spc="-300">
              <a:latin typeface="+mn-lt"/>
              <a:ea typeface="Yu Gothic UI Light" panose="020B0300000000000000" pitchFamily="34" charset="-128"/>
            </a:endParaRPr>
          </a:p>
        </p:txBody>
      </p:sp>
      <p:sp>
        <p:nvSpPr>
          <p:cNvPr id="10" name="テキスト プレースホルダー 2">
            <a:extLst>
              <a:ext uri="{FF2B5EF4-FFF2-40B4-BE49-F238E27FC236}">
                <a16:creationId xmlns:a16="http://schemas.microsoft.com/office/drawing/2014/main" id="{830DC3A5-76EB-CD4C-A22D-8EE6C560A877}"/>
              </a:ext>
            </a:extLst>
          </p:cNvPr>
          <p:cNvSpPr txBox="1">
            <a:spLocks/>
          </p:cNvSpPr>
          <p:nvPr/>
        </p:nvSpPr>
        <p:spPr>
          <a:xfrm>
            <a:off x="8197578" y="3039129"/>
            <a:ext cx="4204629" cy="7017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6000" b="1" spc="-300">
                <a:latin typeface="Yu Gothic UI" panose="020B0500000000000000" pitchFamily="34" charset="-128"/>
                <a:ea typeface="Yu Gothic UI" panose="020B0500000000000000" pitchFamily="34" charset="-128"/>
              </a:rPr>
              <a:t>会話する</a:t>
            </a:r>
            <a:endParaRPr lang="ja-JP" altLang="en-US" sz="6000" spc="-30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DE3779FB-88AE-FD4E-AF44-C2E35A97A2C2}"/>
              </a:ext>
            </a:extLst>
          </p:cNvPr>
          <p:cNvSpPr txBox="1">
            <a:spLocks/>
          </p:cNvSpPr>
          <p:nvPr/>
        </p:nvSpPr>
        <p:spPr>
          <a:xfrm>
            <a:off x="6360738" y="5384921"/>
            <a:ext cx="1816100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600" kern="1200" spc="0">
                <a:solidFill>
                  <a:srgbClr val="2346D5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6000" b="1" spc="-300">
                <a:latin typeface="Yu Gothic UI" panose="020B0500000000000000" pitchFamily="34" charset="-128"/>
                <a:ea typeface="Yu Gothic UI" panose="020B0500000000000000" pitchFamily="34" charset="-128"/>
              </a:rPr>
              <a:t>買う</a:t>
            </a:r>
            <a:endParaRPr lang="ja-JP" altLang="en-US" sz="6000" spc="-30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8691867" y="6593305"/>
            <a:ext cx="31881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楕円 12"/>
          <p:cNvSpPr/>
          <p:nvPr/>
        </p:nvSpPr>
        <p:spPr>
          <a:xfrm>
            <a:off x="1015103" y="4155467"/>
            <a:ext cx="2138909" cy="2092386"/>
          </a:xfrm>
          <a:prstGeom prst="ellipse">
            <a:avLst/>
          </a:prstGeom>
          <a:noFill/>
          <a:ln w="28575">
            <a:solidFill>
              <a:srgbClr val="007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9428890"/>
      </p:ext>
    </p:extLst>
  </p:cSld>
  <p:clrMapOvr>
    <a:masterClrMapping/>
  </p:clrMapOvr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492</Words>
  <Application>Microsoft Office PowerPoint</Application>
  <PresentationFormat>ワイド画面</PresentationFormat>
  <Paragraphs>147</Paragraphs>
  <Slides>46</Slides>
  <Notes>4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46</vt:i4>
      </vt:variant>
    </vt:vector>
  </HeadingPairs>
  <TitlesOfParts>
    <vt:vector size="66" baseType="lpstr">
      <vt:lpstr>Agency FB</vt:lpstr>
      <vt:lpstr>Arial Rounded MT Bold</vt:lpstr>
      <vt:lpstr>Daytona</vt:lpstr>
      <vt:lpstr>HGPSoeiKakugothicUB</vt:lpstr>
      <vt:lpstr>HGGothicE</vt:lpstr>
      <vt:lpstr>Meiryo UI</vt:lpstr>
      <vt:lpstr>MS UI Gothic</vt:lpstr>
      <vt:lpstr>Yu Gothic UI</vt:lpstr>
      <vt:lpstr>Yu Gothic UI Light</vt:lpstr>
      <vt:lpstr>Yu Gothic UI Semibold</vt:lpstr>
      <vt:lpstr>Yu Gothic UI Semilight</vt:lpstr>
      <vt:lpstr>Yu Gothic</vt:lpstr>
      <vt:lpstr>Yu Gothic</vt:lpstr>
      <vt:lpstr>Arial</vt:lpstr>
      <vt:lpstr>デザインの設定</vt:lpstr>
      <vt:lpstr>5_デザインの設定</vt:lpstr>
      <vt:lpstr>1_デザインの設定</vt:lpstr>
      <vt:lpstr>2_デザインの設定</vt:lpstr>
      <vt:lpstr>3_デザインの設定</vt:lpstr>
      <vt:lpstr>4_デザインの設定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Masae Inoue  BPC</dc:creator>
  <cp:lastModifiedBy>小山彩香</cp:lastModifiedBy>
  <cp:revision>53</cp:revision>
  <dcterms:created xsi:type="dcterms:W3CDTF">2022-02-21T11:31:11Z</dcterms:created>
  <dcterms:modified xsi:type="dcterms:W3CDTF">2022-05-17T03:31:42Z</dcterms:modified>
</cp:coreProperties>
</file>