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slideLayouts/slideLayout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3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ink/ink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ppt/ink/ink7.xml" ContentType="application/inkml+xml"/>
  <Override PartName="/ppt/ink/ink8.xml" ContentType="application/inkml+xml"/>
  <Override PartName="/ppt/ink/ink9.xml" ContentType="application/inkml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0" r:id="rId2"/>
    <p:sldMasterId id="2147483652" r:id="rId3"/>
    <p:sldMasterId id="2147483654" r:id="rId4"/>
    <p:sldMasterId id="2147483656" r:id="rId5"/>
    <p:sldMasterId id="2147483659" r:id="rId6"/>
  </p:sldMasterIdLst>
  <p:notesMasterIdLst>
    <p:notesMasterId r:id="rId49"/>
  </p:notesMasterIdLst>
  <p:sldIdLst>
    <p:sldId id="319" r:id="rId7"/>
    <p:sldId id="299" r:id="rId8"/>
    <p:sldId id="300" r:id="rId9"/>
    <p:sldId id="321" r:id="rId10"/>
    <p:sldId id="322" r:id="rId11"/>
    <p:sldId id="320" r:id="rId12"/>
    <p:sldId id="315" r:id="rId13"/>
    <p:sldId id="309" r:id="rId14"/>
    <p:sldId id="258" r:id="rId15"/>
    <p:sldId id="257" r:id="rId16"/>
    <p:sldId id="261" r:id="rId17"/>
    <p:sldId id="304" r:id="rId18"/>
    <p:sldId id="262" r:id="rId19"/>
    <p:sldId id="268" r:id="rId20"/>
    <p:sldId id="260" r:id="rId21"/>
    <p:sldId id="316" r:id="rId22"/>
    <p:sldId id="264" r:id="rId23"/>
    <p:sldId id="310" r:id="rId24"/>
    <p:sldId id="270" r:id="rId25"/>
    <p:sldId id="271" r:id="rId26"/>
    <p:sldId id="274" r:id="rId27"/>
    <p:sldId id="276" r:id="rId28"/>
    <p:sldId id="317" r:id="rId29"/>
    <p:sldId id="283" r:id="rId30"/>
    <p:sldId id="279" r:id="rId31"/>
    <p:sldId id="307" r:id="rId32"/>
    <p:sldId id="281" r:id="rId33"/>
    <p:sldId id="282" r:id="rId34"/>
    <p:sldId id="285" r:id="rId35"/>
    <p:sldId id="308" r:id="rId36"/>
    <p:sldId id="284" r:id="rId37"/>
    <p:sldId id="286" r:id="rId38"/>
    <p:sldId id="318" r:id="rId39"/>
    <p:sldId id="288" r:id="rId40"/>
    <p:sldId id="311" r:id="rId41"/>
    <p:sldId id="289" r:id="rId42"/>
    <p:sldId id="314" r:id="rId43"/>
    <p:sldId id="294" r:id="rId44"/>
    <p:sldId id="293" r:id="rId45"/>
    <p:sldId id="295" r:id="rId46"/>
    <p:sldId id="312" r:id="rId47"/>
    <p:sldId id="296" r:id="rId48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0章" id="{50A89603-9F90-6142-9417-CFBCD339B75C}">
          <p14:sldIdLst>
            <p14:sldId id="319"/>
            <p14:sldId id="299"/>
            <p14:sldId id="300"/>
            <p14:sldId id="321"/>
            <p14:sldId id="322"/>
            <p14:sldId id="320"/>
            <p14:sldId id="315"/>
            <p14:sldId id="309"/>
            <p14:sldId id="258"/>
            <p14:sldId id="257"/>
            <p14:sldId id="261"/>
            <p14:sldId id="304"/>
            <p14:sldId id="262"/>
            <p14:sldId id="268"/>
            <p14:sldId id="260"/>
          </p14:sldIdLst>
        </p14:section>
        <p14:section name="第②章" id="{2FB5C4D9-33BD-9244-8E00-F1248E82EFCA}">
          <p14:sldIdLst>
            <p14:sldId id="316"/>
            <p14:sldId id="264"/>
            <p14:sldId id="310"/>
            <p14:sldId id="270"/>
            <p14:sldId id="271"/>
            <p14:sldId id="274"/>
            <p14:sldId id="276"/>
            <p14:sldId id="317"/>
            <p14:sldId id="283"/>
            <p14:sldId id="279"/>
            <p14:sldId id="307"/>
            <p14:sldId id="281"/>
            <p14:sldId id="282"/>
            <p14:sldId id="285"/>
            <p14:sldId id="308"/>
            <p14:sldId id="284"/>
            <p14:sldId id="286"/>
            <p14:sldId id="318"/>
            <p14:sldId id="288"/>
            <p14:sldId id="311"/>
            <p14:sldId id="289"/>
            <p14:sldId id="314"/>
            <p14:sldId id="294"/>
            <p14:sldId id="293"/>
            <p14:sldId id="295"/>
            <p14:sldId id="312"/>
            <p14:sldId id="29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2626"/>
    <a:srgbClr val="D2ECFA"/>
    <a:srgbClr val="FF7400"/>
    <a:srgbClr val="FF6081"/>
    <a:srgbClr val="9D5FCA"/>
    <a:srgbClr val="73DE00"/>
    <a:srgbClr val="FB482A"/>
    <a:srgbClr val="E36729"/>
    <a:srgbClr val="FF93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6303D1-757B-4A18-9116-A33D2727B173}" v="1" dt="2022-03-10T00:32:58.7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10"/>
    <p:restoredTop sz="92041" autoAdjust="0"/>
  </p:normalViewPr>
  <p:slideViewPr>
    <p:cSldViewPr snapToGrid="0">
      <p:cViewPr varScale="1">
        <p:scale>
          <a:sx n="64" d="100"/>
          <a:sy n="64" d="100"/>
        </p:scale>
        <p:origin x="43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5" d="100"/>
        <a:sy n="4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presProps" Target="presProps.xml"/><Relationship Id="rId55" Type="http://schemas.microsoft.com/office/2016/11/relationships/changesInfo" Target="changesInfos/changesInfo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8" Type="http://schemas.openxmlformats.org/officeDocument/2006/relationships/slide" Target="slides/slide2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sae Inoue  BPC" userId="S::masinoue@nikkeibp.co.jp::8e616954-ef5c-47fd-81f7-cd55a36a013b" providerId="AD" clId="Web-{296303D1-757B-4A18-9116-A33D2727B173}"/>
    <pc:docChg chg="modSld">
      <pc:chgData name="Masae Inoue  BPC" userId="S::masinoue@nikkeibp.co.jp::8e616954-ef5c-47fd-81f7-cd55a36a013b" providerId="AD" clId="Web-{296303D1-757B-4A18-9116-A33D2727B173}" dt="2022-03-10T00:32:58.778" v="0" actId="1076"/>
      <pc:docMkLst>
        <pc:docMk/>
      </pc:docMkLst>
      <pc:sldChg chg="modSp">
        <pc:chgData name="Masae Inoue  BPC" userId="S::masinoue@nikkeibp.co.jp::8e616954-ef5c-47fd-81f7-cd55a36a013b" providerId="AD" clId="Web-{296303D1-757B-4A18-9116-A33D2727B173}" dt="2022-03-10T00:32:58.778" v="0" actId="1076"/>
        <pc:sldMkLst>
          <pc:docMk/>
          <pc:sldMk cId="4220290446" sldId="261"/>
        </pc:sldMkLst>
        <pc:spChg chg="mod">
          <ac:chgData name="Masae Inoue  BPC" userId="S::masinoue@nikkeibp.co.jp::8e616954-ef5c-47fd-81f7-cd55a36a013b" providerId="AD" clId="Web-{296303D1-757B-4A18-9116-A33D2727B173}" dt="2022-03-10T00:32:58.778" v="0" actId="1076"/>
          <ac:spMkLst>
            <pc:docMk/>
            <pc:sldMk cId="4220290446" sldId="261"/>
            <ac:spMk id="9" creationId="{DC84A39D-04FC-403E-B7D3-EA08BA470F73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22T03:18:07.86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22T03:18:19.94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22T03:18:22.52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8T14:56:32.95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8T14:56:33.79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8T15:07:46.06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37 1 24575,'7'0'0,"0"0"0,-1 1 0,1 0 0,0 0 0,0 0 0,-1 1 0,1 0 0,-1 0 0,1 1 0,-1-1 0,0 2 0,0-1 0,0 1 0,-1-1 0,1 2 0,-1-1 0,0 0 0,0 1 0,0 0 0,-1 1 0,1-1 0,-1 0 0,-1 1 0,1 0 0,3 8 0,-1 0 0,-1 1 0,-1-1 0,0 1 0,0 0 0,-2 0 0,0 0 0,0 0 0,-2 0 0,0 1 0,-2 19 0,0-28 7,0 1 0,-1 0 0,1-1 0,-2 1 0,1-1 1,-1 0-1,0 0 0,0 0 0,-1 0 0,0-1 0,0 0 0,0 0 0,-1 0 0,0-1 0,0 1 0,-8 4 0,3-2-156,0-1 1,0 0-1,0-1 1,-1 0-1,0-1 1,0 0-1,0-1 1,-1 0-1,-14 2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1T14:06:51.065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1 0 16383,'0'0'0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1T14:14:23.582"/>
    </inkml:context>
    <inkml:brush xml:id="br0">
      <inkml:brushProperty name="width" value="0.35" units="cm"/>
      <inkml:brushProperty name="height" value="2.1" units="cm"/>
      <inkml:brushProperty name="color" value="#FFFC00"/>
      <inkml:brushProperty name="inkEffects" value="pencil"/>
    </inkml:brush>
  </inkml:definitions>
  <inkml:trace contextRef="#ctx0" brushRef="#br0">586 937 16383,'-38'0'0,"9"-7"0,-2 6 0,6-13 0,-8 5 0,9 0 0,1-5 0,0 12 0,7-10 0,-7 4 0,9-7 0,6 1 0,-5 0 0,5-1 0,-7-7 0,1 5 0,-3-13 0,3 13 0,5-14 0,2 15 0,7-15 0,-6 15 0,4-7 0,-4 0 0,6 7 0,0-7 0,0 1 0,0 5 0,0-13 0,0 13 0,0-5 0,0-1 0,6 7 0,-4-15 0,4 14 0,1-5 0,1-1 0,1 7 0,4-7 0,-5 9 0,6-1 0,0 1 0,1 0 0,7-2 0,-6 2 0,7 5 0,-1-5 0,-6 12 0,7-5 0,-1 0 0,3 5 0,8-6 0,-9 8 0,7 0 0,-6 0 0,7 0 0,-7 7 0,6-6 0,-15 6 0,6-1 0,-8-4 0,-6 10 0,5-4 0,-5 6 0,0 0 0,5 9 0,-5-7 0,1 7 0,5-1 0,-6-6 0,1 15 0,4-15 0,-12 15 0,12-15 0,-12 15 0,12-15 0,-11 15 0,10-15 0,-10 15 0,4-15 0,-6 15 0,0-15 0,0 15 0,0-15 0,0 7 0,0-1 0,0-6 0,-6 7 0,4-9 0,-12 9 0,6-7 0,-7 6 0,-8-7 0,7 0 0,-7 0 0,1 0 0,-3 1 0,-8 0 0,0 0 0,0 1 0,0-8 0,0-2 0,0 1 0,0-7 0,0 7 0,9-8 0,1 0 0,1 0 0,5-7 0,-5 6 0,7-12 0,7 5 0,-4-6 0,10-1 0,-11 1 0,5 0 0,0-9 0,2 7 0,-1-15 0,5 14 0,-6-13 0,8 5 0,0 0 0,0-6 0,7 15 0,2-15 0,6 6 0,1-8 0,0 9 0,0-7 0,7 14 0,2-7 0,8 0 0,0 6 0,10-7 0,-8 8 0,19 7 0,-19-5 0,8 13 0,-18-5 0,-3 7 0,-8 0 0,0 0 0,1 6 0,-7 2 0,12 7 0,-10 0 0,14 8 0,-16-7 0,7 15 0,-6-6 0,0 7 0,-2 1 0,-7 0 0,0 0 0,0 0 0,0-1 0,0 1 0,-7 0 0,-2-8 0,-7 5 0,2-13 0,-10 6 0,-1-8 0,-8 2 0,0-8 0,-10-2 0,8-7 0,-19 0 0,-4-9 0,-1-2 0,-9-17 0,11-1 0,12 1 0,1-5 0,26 7 0,-4-7 0,20 0 0,-5-10 0,7 8 0,7-9 0,2 11 0,17-10 0,-7 8 0,24-11 0,-5 19 0,31-1 0,2 8 0,0 0 0,10 9 0,-22 3 0,-1 8 0,-5 0 0,-17 7 0,-1 1 0,-13 7 0,-8-1 0,-6 1 0,6 7 0,-12 3 0,5 7 0,-7 1 0,0 0 0,0 10 0,-8-8 0,-2 19 0,-14-19 0,5 8 0,-26 3 0,17-17 0,-19 8 0,14-21 0,0 1 0,0-8 0,1-2 0,-1-7 0,0-7 0,-11-12 0,-1 0 0,-3-25 0,4 15 0,16-14 0,5 10 0,13-11 0,3 9 0,7-8 0,8-1 0,9 9 0,11-19 0,16 17 0,16-11 0,11 8 0,13-2 0,0 10 0,-1 11 0,-22 11 0,5 2 0,-31 6 0,0-6 0,-12 14 0,-8 10 0,-7 0 0,-1 15 0,-7-6 0,0 18 0,0 2 0,-16 11 0,-5 0 0,-17 0 0,-13 17 0,10-13 0,-22 15 0,11-15 0,-8-17 0,1-5 0,3-20 0,10-7 0,3-3 0,18-8 0,-6-7 0,14-10 0,-7-8 0,15-8 0,2-11 0,7-1 0,0-1 0,8-8 0,2 8 0,8 1 0,7 1 0,0 12 0,8-1 0,0 7 0,-9 3 0,7 14 0,-7 3 0,9 6 0,-8 0 0,-3 0 0,-8 0 0,2 14 0,-2-4 0,-5 21 0,5-6 0,-13 7 0,7 1 0,-8 10 0,0-7 0,0 7 0,-15-10 0,4-1 0,-30 3 0,12-9 0,-14-7 0,0-4 0,-15-13 0,-14-3 0,-11-20 0,-1-11 0,0-10 0,9-9 0,17 10 0,19-5 0,22 13 0,10 0 0,7-10 0,7 7 0,10-7 0,8 10 0,18-2 0,15 7 0,13 9 0,1 2 0,8 15 0,-21-7 0,-1 16 0,-15 3 0,-10 6 0,-8-1 0,-2 9 0,-6 11 0,-1 0 0,-6 18 0,-2-17 0,0 17 0,-6-7 0,6 10 0,-8 12 0,-16-9 0,-5 9 0,-17-12 0,1 0 0,-12 3 0,11-12 0,-19-8 0,22-22 0,-8-1 0,10-15 0,8 0 0,-6-2 0,15-12 0,-8-3 0,9-9 0,5-8 0,3-10 0,7 7 0,0-17 0,0 7 0,9-22 0,10 9 0,11-10 0,19 10 0,-9 2 0,17 6 0,-10 6 0,9 7 0,0 9 0,0 2 0,0 17 0,-10 1 0,-3 9 0,-18 6 0,5 3 0,-12 14 0,5 3 0,-5 17 0,-2-8 0,3 18 0,-10-7 0,-1 10 0,-8 0 0,0 0 0,-8 0 0,-9-10 0,-2-3 0,-12-11 0,5-6 0,-7 5 0,0-13 0,-10 7 0,-3-16 0,-10-1 0,-12-17 0,-4-3 0,1-16 0,-10-4 0,22-6 0,1 1 0,22 2 0,11-9 0,16 9 0,0-19 0,9 9 0,0-1 0,9-8 0,9 9 0,19-3 0,11 2 0,20 7 0,4-1 0,11 7 0,-11 4 0,8 17 0,-21 4 0,-1 8 0,-15 0 0,-17 15 0,5-4 0,-13 20 0,7 4 0,-9 1 0,3 17 0,-10-7 0,-1 10 0,-8 0 0,0 12 0,0-9 0,-16 9 0,4-22 0,-21-3 0,15-10 0,-13-8 0,5-1 0,-17-7 0,7-7 0,-17-2 0,7-8 0,-22-19 0,-4-4 0,1-17 0,2 1 0,21-7 0,3-2 0,24 2 0,4-7 0,17 7 0,0-10 0,15 10 0,5-7 0,15 7 0,23-4 0,-7 4 0,29 14 0,-20 4 0,8 9 0,-12 8 0,-11 3 0,-10 8 0,-12 6 0,-15 2 0,5 15 0,-11 1 0,5 9 0,-7 0 0,0 10 0,0-8 0,0 8 0,0 0 0,-14-7 0,2 17 0,-20-25 0,13 13 0,-4-23 0,8 4 0,0-14 0,1-2 0,0-6 0,6-6 0,-5-2 0,11-6 0,-4-9 0,6 7 0,0-15 0,0 6 0,6 0 0,3-5 0,14 12 0,3-6 0,-2 9 0,7 6 0,-15 2 0,6 7 0,-14 7 0,-1 9 0,-7 0 0,0 15 0,-7-15 0,-9 15 0,-1-7 0,-14 2 0,5-2 0,-7-15 0,-10-2 0,-3-7 0,-10 0 0,10-7 0,11 5 0,13-12 0,14-2 0,1-9 0,7-8 0,0 0 0,15 0 0,5-10 0,13 8 0,12-11 0,1 11 0,0 7 0,-3 9 0,-10 12 0,-1 7 0,-7 0 0,-3 6 0,-14 10 0,-1 9 0,-7 8 0,0 0 0,0-1 0,-8 1 0,-1 0 0,-15 0 0,-3 10 0,-7-8 0,-11 10 0,-1-18 0,-10 0 0,10-9 0,3-8 0,18-3 0,3-13 0,14-2 0,1-15 0,7-12 0,0 0 0,17-19 0,-5 9 0,35-15 0,-17 14 0,26-2 0,-10 21 0,-1 0 0,-10 11 0,-4 7 0,-15 3 0,0 12 0,-9 10 0,-7 0 0,0 15 0,0-6 0,-8 7 0,-2 11 0,-14-7 0,-2 7 0,-7-10 0,-11-7 0,-1-1 0,-1-7 0,3-8 0,18-3 0,2-7 0,15-6 0,2-2 0,6-15 0,0-1 0,8-20 0,9 9 0,9-8 0,20-4 0,1 9 0,2-9 0,-6 20 0,-11 10 0,-7 3 0,-3 13 0,-14 1 0,6 16 0,-12 19 0,5 0 0,-7 19 0,0-19 0,-17 18 0,5-7 0,-22 0 0,8-3 0,-17-9 0,7-8 0,-17 1 0,7-17 0,0-2 0,-8-8 0,19 0 0,0-7 0,4-9 0,15 0 0,0-7 0,2 1 0,4-13 0,0-1 0,2-7 0,8 0 0,0 7 0,8-17 0,9 17 0,2-7 0,12 10 0,5-2 0,-1 2 0,18 4 0,-17 5 0,7 6 0,-10 2 0,-9 7 0,-1 1 0,-9 8 0,0 0 0,0 7 0,1 9 0,8 1 0,-5 14 0,7 5 0,-8-1 0,1 19 0,0-9 0,0 11 0,-7 0 0,-3 0 0,-8 0 0,0-10 0,0 7 0,0-18 0,-7 8 0,-3-10 0,-13 0 0,4 0 0,-12-8 0,5-1 0,-6-8 0,-12 2 0,9-9 0,-19-1 0,19-8 0,-19 0 0,19 0 0,-8 0 0,10 0 0,0 0 0,0 0 0,8-6 0,-6-3 0,15-5 0,-7-2 0,9 2 0,6 0 0,-6-9 0,12-2 0,-5-8 0,7 0 0,0 1 0,0-12 0,7 9 0,-5-8 0,14-1 0,0 9 0,11-8 0,16 8 0,3-1 0,9 7 0,1-6 0,0 14 0,0-6 0,-10 9 0,7-1 0,-26 4 0,14 5 0,-24 3 0,5 7 0,-8 0 0,1 0 0,-1 0 0,8 8 0,-6 0 0,15 15 0,-15-6 0,9 24 0,-9-14 0,8 16 0,-6-10 0,7 10 0,-7 2 0,-8 1 0,7 7 0,-15-7 0,13 0 0,-13-3 0,5-19 0,-7 7 0,0-7 0,-6 1 0,-3 6 0,-6-15 0,-1 15 0,-7-14 0,5 14 0,-23-12 0,12 5 0,-36-5 0,16-1 0,-32-6 0,22-4 0,-10-8 0,24 0 0,1 0 0,11 0 0,9-6 0,1-2 0,9-7 0,-1 1 0,1 0 0,6-1 0,-6-7 0,13-3 0,-7-8 0,8 0 0,0-10 0,0 7 0,0-17 0,17 7 0,-6 0 0,15 3 0,0 0 0,-8 7 0,15-7 0,3 8 0,0 9 0,7-7 0,0 13 0,2-5 0,1 8 0,8-2 0,-9 10 0,11 0 0,0 9 0,-10 0 0,-3 0 0,-19 0 0,7 8 0,-15 0 0,8 15 0,-10-6 0,10 13 0,-7-5 0,7 8 0,-15-1 0,5 1 0,-12 0 0,13 0 0,-14 0 0,7 10 0,-16-8 0,7 8 0,-14-10 0,-2 0 0,-1 0 0,-13-1 0,5 1 0,-7-7 0,-10 7 0,-3-14 0,-10 8 0,-12-16 0,-4-3 0,-11-8 0,11 0 0,-9 0 0,33-7 0,-18-4 0,30-5 0,1-1 0,4-7 0,15 8 0,0-15 0,2 7 0,12-9 0,-13 0 0,14-11 0,-7 9 0,8-19 0,9 9 0,11-24 0,10 10 0,9-9 0,-4 22 0,13-11 0,-9 11 0,7-3 0,-1 12 0,-9 6 0,17 10 0,-18-3 0,19 14 0,-19 3 0,19 7 0,-19 0 0,18 0 0,-26 0 0,25 8 0,-33 0 0,22 10 0,-17-3 0,1 0 0,-2 9 0,-15 0 0,7 9 0,-6 0 0,0 0 0,-2 0 0,-7-1 0,0 11 0,0-7 0,0 7 0,-8 0 0,-2-8 0,-7 8 0,1-18 0,0 6 0,-7-7 0,6 1 0,-14-2 0,15-8 0,-15 8 0,-4-13 0,-1 12 0,-17-12 0,-5-1 0,-1 0 0,-22-9 0,9 0 0,1-9 0,2-1 0,24-8 0,10 2 0,12 7 0,8-12 0,0 11 0,0-13 0,1 9 0,6-9 0,-6-2 0,12-8 0,-5 1 0,7-12 0,0-1 0,8-12 0,2 1 0,15 11 0,-5-9 0,25 5 0,-13-8 0,14 9 0,-1 2 0,1 11 0,10-3 0,0 9 0,-10 3 0,7 16 0,-18-5 0,9 13 0,-12-5 0,11 15 0,-16 1 0,15 8 0,-18-2 0,2 9 0,-4-7 0,-6 14 0,0-6 0,0 7 0,-7 1 0,6 0 0,-13 0 0,5-1 0,-7 1 0,0 0 0,0 0 0,-8 10 0,-2-8 0,-7 8 0,0-10 0,-7 0 0,6 0 0,-13 0 0,5-1 0,-7-6 0,0-2 0,0-8 0,1 0 0,-12-6 0,-1-3 0,-1-7 0,-8 0 0,19 0 0,-19 0 0,19-8 0,-9-1 0,20 0 0,1-5 0,9 6 0,6-6 0,-5 0 0,5-1 0,0 1 0,2-9 0,-1 7 0,6-15 0,-5 7 0,6-9 0,0 0 0,7 0 0,2 0 0,8-10 0,7 7 0,13-9 0,9 9 0,22-3 0,3-1 0,1 8 0,8 12 0,-31 4 0,17 14 0,-21-5 0,1 7 0,7 0 0,-17 0 0,7 7 0,-10 2 0,-9 7 0,-1-1 0,-9-1 0,-6 0 0,4 0 0,-10 1 0,11 7 0,-11 3 0,6 7 0,-8 1 0,0 0 0,-9 10 0,0-8 0,-16 9 0,6-1 0,-13-8 0,13 8 0,-12-10 0,-5-7 0,0 6 0,-7-13 0,0 5 0,-3-6 0,0-8 0,-7-1 0,17-9 0,-7 0 0,10 0 0,8 0 0,3 0 0,8 0 0,-1-7 0,7-1 0,2-6 0,-1 0 0,6-1 0,-13-7 0,12-3 0,-5-8 0,7 0 0,0 0 0,7 0 0,3-10 0,7 8 0,1-19 0,-1 19 0,8-9 0,-7 11 0,13 8 0,-6-6 0,8 5 0,10-1 0,-7 3 0,17 14 0,-18 3 0,8 7 0,-18 0 0,6 0 0,-15 0 0,6 0 0,-7 6 0,-7 2 0,4 6 0,-4 0 0,6-6 0,-6 5 0,-2-5 0,-6 6 0,0 0 0,0 0 0,0 1 0,-14 0 0,-5 0 0,-13 2 0,-1-8 0,-11 6 0,9-13 0,6 7 0,15-9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1T14:15:01.789"/>
    </inkml:context>
    <inkml:brush xml:id="br0">
      <inkml:brushProperty name="width" value="0.35" units="cm"/>
      <inkml:brushProperty name="height" value="2.1" units="cm"/>
      <inkml:brushProperty name="color" value="#FFFC00"/>
      <inkml:brushProperty name="inkEffects" value="pencil"/>
    </inkml:brush>
  </inkml:definitions>
  <inkml:trace contextRef="#ctx0" brushRef="#br0">815 849 16383,'-30'16'0,"3"-3"0,13-13 0,-1 0 0,7-7 0,-4 6 0,4-12 0,-7 5 0,1-6 0,6-9 0,-5 7 0,5-7 0,0 1 0,-4 5 0,10-5 0,-4-1 0,6 7 0,0-7 0,-7 9 0,6-9 0,-6 7 0,7-7 0,0 9 0,0-1 0,0-7 0,0 5 0,0-5 0,0 8 0,0-9 0,0 7 0,0-7 0,7 9 0,-6-1 0,6 1 0,-1 0 0,-4-1 0,10 1 0,-4 0 0,14-2 0,-5 2 0,5 5 0,-8-4 0,1 11 0,7-11 0,-6 11 0,7-5 0,-1 7 0,3 0 0,-1 0 0,7 0 0,-15 6 0,15-5 0,-15 12 0,7-11 0,-9 10 0,0-4 0,0 0 0,1 5 0,-8-6 0,6 8 0,-11-1 0,10 0 0,-10 9 0,10-7 0,-10 6 0,4 1 0,-6-7 0,0 15 0,0-15 0,0 15 0,-7-7 0,-1 1 0,-9 5 0,3-13 0,-2 13 0,1-13 0,-9 13 0,0-5 0,-1 0 0,-6-2 0,7 0 0,-9-5 0,0 6 0,8-9 0,-6 1 0,6-8 0,1 0 0,-7-1 0,15-5 0,-15 5 0,14-7 0,-14 0 0,15 0 0,-15-7 0,15 5 0,-15-13 0,14 7 0,-5-7 0,-1-1 0,13 2 0,-11-2 0,12-6 0,-5 5 0,5-13 0,-4 13 0,11-5 0,-11-1 0,11 7 0,-12-7 0,13 0 0,-6 7 0,7-15 0,0 15 0,0-15 0,0 14 0,0-13 0,0 5 0,0 0 0,7 3 0,1-1 0,1 7 0,5-15 0,-6 14 0,7-5 0,1-1 0,6 6 0,-4-6 0,12 7 0,-5 0 0,8 0 0,-1-1 0,11 8 0,-7 1 0,17 8 0,-17 0 0,7 0 0,-19 0 0,7 0 0,-7 0 0,1 0 0,6 8 0,-15-6 0,6 11 0,1-4 0,-7 5 0,7 2 0,-9-2 0,1 8 0,-7-5 0,6 5 0,-5 0 0,-1-5 0,6 13 0,-12-5 0,5 0 0,-7 5 0,0-5 0,0-1 0,0 7 0,0-6 0,0-1 0,-7 7 0,5-7 0,-12 1 0,6 6 0,-7-15 0,-1 15 0,1-15 0,0 6 0,-1 1 0,-6-6 0,4 6 0,-5 0 0,0-6 0,5 6 0,-12-14 0,13 4 0,-5-12 0,-1 13 0,7-12 0,-15 5 0,14-7 0,-14 0 0,15 0 0,-7-6 0,1 4 0,5-11 0,-5 5 0,-1-7 0,7 0 0,-7 0 0,9 1 0,-9-2 0,13 2 0,-11-2 0,13 2 0,0-8 0,-4 5 0,10-5 0,-11 7 0,12-7 0,-6 5 0,7-5 0,-7-1 0,5 7 0,-5-15 0,13 14 0,-4-14 0,10 15 0,-3-15 0,14 7 0,-6-1 0,14-6 0,-7 14 0,9-7 0,0 7 0,10 0 0,3-1 0,10 8 0,-11 1 0,9 9 0,-9 0 0,1 0 0,-3 8 0,-10-7 0,-9 13 0,-1-6 0,-9 6 0,-6 0 0,5 0 0,-5 9 0,1-7 0,-2 15 0,-7-15 0,0 15 0,0-7 0,-7 9 0,-3 0 0,-6 0 0,-8 0 0,6-1 0,-14-6 0,15-3 0,-14-7 0,7-1 0,-1 1 0,-6-8 0,6-1 0,-8-7 0,9 0 0,-7 0 0,6 0 0,1 0 0,1-7 0,0-2 0,7-5 0,-7-1 0,9 0 0,6 1 0,2-9 0,-2-1 0,7-1 0,-7-6 0,8 6 0,0 1 0,7-7 0,2 15 0,7-15 0,6 13 0,4-6 0,17 7 0,-8 0 0,9 7 0,-12-5 0,-7 13 0,-3-5 0,-8 7 0,-6 6 0,-1 2 0,-7 6 0,0 9 0,0-7 0,-8 15 0,-1-7 0,-7 9 0,-8 0 0,6-8 0,-12 5 0,13-13 0,-14 6 0,15-15 0,-7 6 0,9-13 0,0 6 0,6-22 0,1 5 0,7-21 0,8 6 0,1-8 0,6 9 0,9-7 0,0 6 0,9 0 0,0 1 0,-9 8 0,-1 7 0,-15 9 0,-10 16 0,-6 1 0,-15 13 0,-2-5 0,-1 8 0,-5-8 0,6-1 0,-8 0 0,0-13 0,0 10 0,0-19 0,8 6 0,3-8 0,7-7 0,7-1 0,-4-6 0,10-9 0,-4-1 0,6-9 0,0 0 0,0 0 0,7 0 0,2 0 0,15 0 0,1 0 0,18-2 0,3 8 0,22-1 0,-9 9 0,10 8 0,-14 2 0,-9 9 0,-3 0 0,-10 0 0,-8 0 0,-3 7 0,-7 9 0,0 0 0,1 15 0,-8-7 0,-1 9 0,-7 10 0,0-8 0,0 19 0,-7-19 0,-12 19 0,-9-9 0,0 1 0,-18 10 0,24-20 0,-23 3 0,10-6 0,7-15 0,-13 0 0,16-4 0,1-12 0,-7 5 0,15-7 0,-15-8 0,14 0 0,-14-8 0,7 0 0,-9 0 0,7-8 0,-5 6 0,13-13 0,-6 5 0,8 1 0,7-6 0,-4 7 0,11-1 0,-6-6 0,8 7 0,0-9 0,8 0 0,8 7 0,10-5 0,6 5 0,1 1 0,23-11 0,-8 16 0,21-9 0,-1 19 0,-9 1 0,-1 9 0,-15 0 0,-10 0 0,0 8 0,-9 0 0,-1 7 0,-8 7 0,-1-5 0,2 13 0,-8-5 0,0 8 0,-8 0 0,0 10 0,0 2 0,0 1 0,-8-3 0,-1-10 0,-15 0 0,-1-1 0,-8 1 0,8-8 0,-16-1 0,14-1 0,-27-11 0,8 11 0,-22-21 0,-3 6 0,-13-17 0,0-3 0,0-9 0,0-9 0,1-2 0,30 5 0</inkml:trace>
  <inkml:trace contextRef="#ctx0" brushRef="#br0" timeOffset="-840">238 152 16383,'50'-16'0,"10"-11"0,8 7 0,-23 9 0,-1 3 0,-12 8 0,-7 0 0,6 0 0,-15 6 0,6 2 0,-7 15 0,0-7 0,1 15 0,-8-7 0,-1 9 0,1 0 0,-6 0 0,5 0 0,-7-1 0,-7 1 0,5 0 0,-12-9 0,5 7 0,-6-15 0,0 7 0,1-9 0,-9 1 0,7-7 0,-15 7 0,15-13 0,-15 5 0,14-7 0,-14 0 0,15-6 0,-7-2 0,15-7 0,-4 1 0,10 0 0,-4-9 0,6-2 0,0 1 0,0-7 0,7 6 0,2-8 0,15 8 0,-6-6 0,23 11 0,-13-4 0,26 6 0,-9 0 0,11 8 0,-10 1 0,7 9 0,-17 0 0,7 7 0,-10 3 0,-9 5 0,-1 0 0,-8 8 0,-1-7 0,-5 15 0,-3-7 0,-6 19 0,0-7 0,0 17 0,-16-7 0,-5 10 0,-14-11 0,-2 9 0,11-27 0,-7 6 0,9-17 0,-9 0 0,8-7 0,3-1 0,7-8 0,1 0 0,0 0 0,-1-7 0,1-1 0,-1-14 0,6-3 0,-5-8 0,12 0 0,-5-10 0,7 7 0,0-17 0,8 7 0,1 0 0,18-7 0,1 7 0,17-2 0,3 2 0,8 17 0,-10 3 0,7 8 0,-17 8 0,7 2 0,-19 8 0,-1 0 0,-16 6 0,6 2 0,-11 15 0,4 1 0,-6 9 0,0 0 0,-8 10 0,-3 3 0,-16 9 0,0-9 0,-10 8 0,4-19 0,-2 1 0,2-13 0,-10 3 0,7-14 0,-18 4 0,19-16 0,-19 0 0,19 0 0,-19-8 0,19-2 0,-8-7 0,18 1 0,-6-7 0,21-2 0,-11 0 0,20-6 0,-13 7 0,12-9 0,-5 0 0,14 0 0,2 0 0,17-10 0,0 7 0,9 0 0,8 3 0,2 13 0,11-7 0,0 17 0,0-7 0,-10 15 0,-11-6 0,-13 8 0,-8 6 0,-6 2 0,5 6 0,-12 9 0,6 1 0,-7 9 0,0 0 0,0 10 0,-8-8 0,-10 19 0,-10-9 0,-8 1 0,-1 7 0,-6-15 0,5-2 0,-16-9 0,19-11 0,-19-6 0,19-2 0,-8-8 0,18 0 0,2 0 0,9 0 0,0-7 0,-2-9 0,2 0 0,5-15 0,-5 6 0,12-8 0,-5 0 0,7-10 0,7 8 0,3-19 0,16 8 0,3-10 0,9 0 0,20 6 0,-18 6 0,26 5 0,-21 12 0,11 8 0,-10 4 0,7 13 0,-17-6 0,-1 15 0,-5 2 0,-12 13 0,13-3 0,-12 22 0,-3-13 0,0 15 0,-6 0 0,-1-8 0,0 19 0,-9-19 0,-9 19 0,7-19 0,-13 8 0,-2-10 0,-1 0 0,-6-1 0,0-6 0,-2 5 0,2-14 0,-7-1 0,6-2 0,1-12 0,1 5 0,9-7 0,6-6 0,1-2 0,7-15 0,8-2 0,-7-7 0,21-1 0,-11 0 0,20 0 0,-5 7 0,7-5 0,-1 13 0,1-6 0,-8 15 0,-3 1 0,-14 23 0,-2 3 0,-6 15 0,-7 0 0,-12 10 0,1-8 0,-16 8 0,-1-8 0,-1-9 0,-7 0 0,10-10 0,0 0 0,0-6 0,8-3 0,-6-7 0,15 0 0,-7-6 0,16-2 0,-6-7 0,4-7 0,1-3 0,-8-18 0,14 7 0,-6-17 0,8 7 0,0-10 0,8 0 0,10 0 0,3 0 0,14-1 0,-8 12 0,19-1 0,-11 20 0,18-9 0,-7 24 0,22-15 0,4 23 0,-11-6 0,-6 16 0,-22 2 0,0 8 0,-9-2 0,-8 9 0,-3-8 0,-12 15 0,6-7 0,-7 9 0,0 0 0,0 10 0,-8-8 0,-1 8 0,-7-10 0,-10 10 0,-2 3 0,-1 0 0,-14-1 0,22-12 0,-20 2 0,15-10 0,-7-1 0,8-9 0,-5-6 0,5 5 0,0-12 0,-6 5 0,7-7 0,-9 0 0,0 0 0,0-7 0,0-3 0,8 1 0,3-4 0,14 5 0,-5 0 0,11-5 0,-10 11 0,10-10 0,-4 4 0,-1-7 0,6 1 0,-6 0 0,7-9 0,0 7 0,0-15 0,0 14 0,0-14 0,0 15 0,0-7 0,0 9 0,7 0 0,-6-1 0,12 7 0,-12-4 0,12 4 0,-11-7 0,10 1 0,-10 0 0,10-1 0,-10 7 0,4 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767924-060B-2646-B5A8-F77BBC232A94}" type="datetimeFigureOut">
              <a:rPr kumimoji="1" lang="ja-JP" altLang="en-US" smtClean="0"/>
              <a:t>2022/5/17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3521B9-981D-E942-95C0-20D993CED5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782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3521B9-981D-E942-95C0-20D993CED5BB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7596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3521B9-981D-E942-95C0-20D993CED5BB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51616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3521B9-981D-E942-95C0-20D993CED5BB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4505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プレースホルダー 7">
            <a:extLst>
              <a:ext uri="{FF2B5EF4-FFF2-40B4-BE49-F238E27FC236}">
                <a16:creationId xmlns:a16="http://schemas.microsoft.com/office/drawing/2014/main" id="{72B3B0DA-726A-9749-8182-4E2C01A897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1411494"/>
            <a:ext cx="12192000" cy="6459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5400">
                <a:solidFill>
                  <a:srgbClr val="FB482A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defRPr>
            </a:lvl1pPr>
            <a:lvl2pPr>
              <a:defRPr>
                <a:latin typeface="UD Digi Kyokasho NK-B" panose="02020700000000000000" pitchFamily="18" charset="-128"/>
                <a:ea typeface="UD Digi Kyokasho NK-B" panose="02020700000000000000" pitchFamily="18" charset="-128"/>
              </a:defRPr>
            </a:lvl2pPr>
            <a:lvl3pPr>
              <a:defRPr>
                <a:latin typeface="UD Digi Kyokasho NK-B" panose="02020700000000000000" pitchFamily="18" charset="-128"/>
                <a:ea typeface="UD Digi Kyokasho NK-B" panose="02020700000000000000" pitchFamily="18" charset="-128"/>
              </a:defRPr>
            </a:lvl3pPr>
            <a:lvl4pPr>
              <a:defRPr>
                <a:latin typeface="UD Digi Kyokasho NK-B" panose="02020700000000000000" pitchFamily="18" charset="-128"/>
                <a:ea typeface="UD Digi Kyokasho NK-B" panose="02020700000000000000" pitchFamily="18" charset="-128"/>
              </a:defRPr>
            </a:lvl4pPr>
            <a:lvl5pPr>
              <a:defRPr>
                <a:latin typeface="UD Digi Kyokasho NK-B" panose="02020700000000000000" pitchFamily="18" charset="-128"/>
                <a:ea typeface="UD Digi Kyokasho NK-B" panose="02020700000000000000" pitchFamily="18" charset="-128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079507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ー 7">
            <a:extLst>
              <a:ext uri="{FF2B5EF4-FFF2-40B4-BE49-F238E27FC236}">
                <a16:creationId xmlns:a16="http://schemas.microsoft.com/office/drawing/2014/main" id="{F1F2BDB7-A471-6E4C-84DD-E9C5AC3876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1411494"/>
            <a:ext cx="12192000" cy="6459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5400">
                <a:solidFill>
                  <a:srgbClr val="FB482A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defRPr>
            </a:lvl1pPr>
            <a:lvl2pPr>
              <a:defRPr>
                <a:latin typeface="UD Digi Kyokasho NK-B" panose="02020700000000000000" pitchFamily="18" charset="-128"/>
                <a:ea typeface="UD Digi Kyokasho NK-B" panose="02020700000000000000" pitchFamily="18" charset="-128"/>
              </a:defRPr>
            </a:lvl2pPr>
            <a:lvl3pPr>
              <a:defRPr>
                <a:latin typeface="UD Digi Kyokasho NK-B" panose="02020700000000000000" pitchFamily="18" charset="-128"/>
                <a:ea typeface="UD Digi Kyokasho NK-B" panose="02020700000000000000" pitchFamily="18" charset="-128"/>
              </a:defRPr>
            </a:lvl3pPr>
            <a:lvl4pPr>
              <a:defRPr>
                <a:latin typeface="UD Digi Kyokasho NK-B" panose="02020700000000000000" pitchFamily="18" charset="-128"/>
                <a:ea typeface="UD Digi Kyokasho NK-B" panose="02020700000000000000" pitchFamily="18" charset="-128"/>
              </a:defRPr>
            </a:lvl4pPr>
            <a:lvl5pPr>
              <a:defRPr>
                <a:latin typeface="UD Digi Kyokasho NK-B" panose="02020700000000000000" pitchFamily="18" charset="-128"/>
                <a:ea typeface="UD Digi Kyokasho NK-B" panose="02020700000000000000" pitchFamily="18" charset="-128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02496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ー 7">
            <a:extLst>
              <a:ext uri="{FF2B5EF4-FFF2-40B4-BE49-F238E27FC236}">
                <a16:creationId xmlns:a16="http://schemas.microsoft.com/office/drawing/2014/main" id="{2052DAC8-4536-8346-A2BF-41739986BF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1411494"/>
            <a:ext cx="12192000" cy="6459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5400">
                <a:solidFill>
                  <a:srgbClr val="FB482A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defRPr>
            </a:lvl1pPr>
            <a:lvl2pPr>
              <a:defRPr>
                <a:latin typeface="UD Digi Kyokasho NK-B" panose="02020700000000000000" pitchFamily="18" charset="-128"/>
                <a:ea typeface="UD Digi Kyokasho NK-B" panose="02020700000000000000" pitchFamily="18" charset="-128"/>
              </a:defRPr>
            </a:lvl2pPr>
            <a:lvl3pPr>
              <a:defRPr>
                <a:latin typeface="UD Digi Kyokasho NK-B" panose="02020700000000000000" pitchFamily="18" charset="-128"/>
                <a:ea typeface="UD Digi Kyokasho NK-B" panose="02020700000000000000" pitchFamily="18" charset="-128"/>
              </a:defRPr>
            </a:lvl3pPr>
            <a:lvl4pPr>
              <a:defRPr>
                <a:latin typeface="UD Digi Kyokasho NK-B" panose="02020700000000000000" pitchFamily="18" charset="-128"/>
                <a:ea typeface="UD Digi Kyokasho NK-B" panose="02020700000000000000" pitchFamily="18" charset="-128"/>
              </a:defRPr>
            </a:lvl4pPr>
            <a:lvl5pPr>
              <a:defRPr>
                <a:latin typeface="UD Digi Kyokasho NK-B" panose="02020700000000000000" pitchFamily="18" charset="-128"/>
                <a:ea typeface="UD Digi Kyokasho NK-B" panose="02020700000000000000" pitchFamily="18" charset="-128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650668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3640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ー 7">
            <a:extLst>
              <a:ext uri="{FF2B5EF4-FFF2-40B4-BE49-F238E27FC236}">
                <a16:creationId xmlns:a16="http://schemas.microsoft.com/office/drawing/2014/main" id="{BC46586E-4171-2A4D-8A3C-B48F3F0D32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1411494"/>
            <a:ext cx="12192000" cy="6459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5400">
                <a:solidFill>
                  <a:srgbClr val="FB482A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defRPr>
            </a:lvl1pPr>
            <a:lvl2pPr>
              <a:defRPr>
                <a:latin typeface="UD Digi Kyokasho NK-B" panose="02020700000000000000" pitchFamily="18" charset="-128"/>
                <a:ea typeface="UD Digi Kyokasho NK-B" panose="02020700000000000000" pitchFamily="18" charset="-128"/>
              </a:defRPr>
            </a:lvl2pPr>
            <a:lvl3pPr>
              <a:defRPr>
                <a:latin typeface="UD Digi Kyokasho NK-B" panose="02020700000000000000" pitchFamily="18" charset="-128"/>
                <a:ea typeface="UD Digi Kyokasho NK-B" panose="02020700000000000000" pitchFamily="18" charset="-128"/>
              </a:defRPr>
            </a:lvl3pPr>
            <a:lvl4pPr>
              <a:defRPr>
                <a:latin typeface="UD Digi Kyokasho NK-B" panose="02020700000000000000" pitchFamily="18" charset="-128"/>
                <a:ea typeface="UD Digi Kyokasho NK-B" panose="02020700000000000000" pitchFamily="18" charset="-128"/>
              </a:defRPr>
            </a:lvl4pPr>
            <a:lvl5pPr>
              <a:defRPr>
                <a:latin typeface="UD Digi Kyokasho NK-B" panose="02020700000000000000" pitchFamily="18" charset="-128"/>
                <a:ea typeface="UD Digi Kyokasho NK-B" panose="02020700000000000000" pitchFamily="18" charset="-128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420167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メディア プレースホルダー 5">
            <a:extLst>
              <a:ext uri="{FF2B5EF4-FFF2-40B4-BE49-F238E27FC236}">
                <a16:creationId xmlns:a16="http://schemas.microsoft.com/office/drawing/2014/main" id="{DA927902-6C81-5E4E-920F-8EDAD848D2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-1" y="0"/>
            <a:ext cx="11827565" cy="66691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1236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916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emf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6DD51AE3-31F1-6F4F-A0F3-0B83BADCC3D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2630D3EB-E7CE-FA46-9DE2-BFDA4827AF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7800" y="1093076"/>
            <a:ext cx="11844873" cy="561370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36DBE59-2A2C-A84B-B0D5-C161A80F9487}"/>
              </a:ext>
            </a:extLst>
          </p:cNvPr>
          <p:cNvSpPr txBox="1"/>
          <p:nvPr userDrawn="1"/>
        </p:nvSpPr>
        <p:spPr>
          <a:xfrm>
            <a:off x="407504" y="337057"/>
            <a:ext cx="13372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0" i="0">
                <a:solidFill>
                  <a:srgbClr val="FFFF00"/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第</a:t>
            </a:r>
            <a:r>
              <a:rPr kumimoji="1" lang="en-US" altLang="ja-JP" sz="4000" b="1" i="0">
                <a:solidFill>
                  <a:srgbClr val="FFFF00"/>
                </a:solidFill>
                <a:latin typeface="Comic Sans MS" panose="030F0902030302020204" pitchFamily="66" charset="0"/>
                <a:ea typeface="HGPSoeiKakugothicUB" panose="020B0900000000000000" pitchFamily="34" charset="-128"/>
              </a:rPr>
              <a:t>1</a:t>
            </a:r>
            <a:r>
              <a:rPr kumimoji="1" lang="ja-JP" altLang="en-US" sz="3200" b="0" i="0">
                <a:solidFill>
                  <a:srgbClr val="FFFF00"/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章</a:t>
            </a:r>
            <a:endParaRPr kumimoji="1" lang="ja-JP" altLang="en-US" sz="3200" b="1" i="0">
              <a:solidFill>
                <a:srgbClr val="FFFF00"/>
              </a:solidFill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DD70E57-52AE-BB4E-B8AF-2A4A4B5DB7A9}"/>
              </a:ext>
            </a:extLst>
          </p:cNvPr>
          <p:cNvSpPr txBox="1"/>
          <p:nvPr userDrawn="1"/>
        </p:nvSpPr>
        <p:spPr>
          <a:xfrm>
            <a:off x="1744716" y="370382"/>
            <a:ext cx="8090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0" i="0" kern="1200" spc="0">
                <a:solidFill>
                  <a:schemeClr val="bg1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  <a:cs typeface="+mn-cs"/>
              </a:rPr>
              <a:t>インターネットの世界にようこそ！</a:t>
            </a:r>
          </a:p>
        </p:txBody>
      </p:sp>
    </p:spTree>
    <p:extLst>
      <p:ext uri="{BB962C8B-B14F-4D97-AF65-F5344CB8AC3E}">
        <p14:creationId xmlns:p14="http://schemas.microsoft.com/office/powerpoint/2010/main" val="3208901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CF6B824-CCF1-A846-9947-55F0A4CF054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603D463-65FB-4E4A-A7BD-1852E624C308}"/>
              </a:ext>
            </a:extLst>
          </p:cNvPr>
          <p:cNvSpPr txBox="1"/>
          <p:nvPr userDrawn="1"/>
        </p:nvSpPr>
        <p:spPr>
          <a:xfrm>
            <a:off x="1744717" y="370382"/>
            <a:ext cx="96455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kern="1200">
                <a:solidFill>
                  <a:schemeClr val="bg1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  <a:cs typeface="+mn-cs"/>
              </a:rPr>
              <a:t>インターネットでしてはいけないこと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86F2B72-4603-C040-9BE8-46C0347E35E1}"/>
              </a:ext>
            </a:extLst>
          </p:cNvPr>
          <p:cNvSpPr txBox="1"/>
          <p:nvPr userDrawn="1"/>
        </p:nvSpPr>
        <p:spPr>
          <a:xfrm>
            <a:off x="407504" y="337057"/>
            <a:ext cx="13372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0" i="0">
                <a:solidFill>
                  <a:srgbClr val="FFFF00"/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第</a:t>
            </a:r>
            <a:r>
              <a:rPr kumimoji="1" lang="en-US" altLang="ja-JP" sz="4000" b="1" i="0">
                <a:solidFill>
                  <a:srgbClr val="FFFF00"/>
                </a:solidFill>
                <a:latin typeface="Comic Sans MS" panose="030F0902030302020204" pitchFamily="66" charset="0"/>
                <a:ea typeface="HGPSoeiKakugothicUB" panose="020B0900000000000000" pitchFamily="34" charset="-128"/>
              </a:rPr>
              <a:t>2</a:t>
            </a:r>
            <a:r>
              <a:rPr kumimoji="1" lang="ja-JP" altLang="en-US" sz="3200" b="0" i="0">
                <a:solidFill>
                  <a:srgbClr val="FFFF00"/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章</a:t>
            </a:r>
            <a:endParaRPr kumimoji="1" lang="ja-JP" altLang="en-US" sz="3200" b="1" i="0">
              <a:solidFill>
                <a:srgbClr val="FFFF00"/>
              </a:solidFill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92127613-9BD0-B34E-88FA-336ED1EDE4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7800" y="1093076"/>
            <a:ext cx="11844873" cy="561370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1331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08C9EA1B-4821-6B46-A826-33DFFBD3D4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10C9C93-339A-2A41-8759-8BB19D9A8B49}"/>
              </a:ext>
            </a:extLst>
          </p:cNvPr>
          <p:cNvSpPr txBox="1"/>
          <p:nvPr userDrawn="1"/>
        </p:nvSpPr>
        <p:spPr>
          <a:xfrm>
            <a:off x="1744716" y="370382"/>
            <a:ext cx="9546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0" i="0" kern="1200" spc="0">
                <a:solidFill>
                  <a:schemeClr val="bg1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  <a:cs typeface="+mn-cs"/>
              </a:rPr>
              <a:t>インターネットのコミュニケーションマナー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774150F-F533-C64D-B998-90618872AE71}"/>
              </a:ext>
            </a:extLst>
          </p:cNvPr>
          <p:cNvSpPr txBox="1"/>
          <p:nvPr userDrawn="1"/>
        </p:nvSpPr>
        <p:spPr>
          <a:xfrm>
            <a:off x="407504" y="337057"/>
            <a:ext cx="13372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0" i="0">
                <a:solidFill>
                  <a:srgbClr val="FFFF00"/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第</a:t>
            </a:r>
            <a:r>
              <a:rPr kumimoji="1" lang="en-US" altLang="ja-JP" sz="4000" b="1" i="0">
                <a:solidFill>
                  <a:srgbClr val="FFFF00"/>
                </a:solidFill>
                <a:latin typeface="Comic Sans MS" panose="030F0902030302020204" pitchFamily="66" charset="0"/>
                <a:ea typeface="HGPSoeiKakugothicUB" panose="020B0900000000000000" pitchFamily="34" charset="-128"/>
              </a:rPr>
              <a:t>3</a:t>
            </a:r>
            <a:r>
              <a:rPr kumimoji="1" lang="ja-JP" altLang="en-US" sz="3200" b="0" i="0">
                <a:solidFill>
                  <a:srgbClr val="FFFF00"/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章</a:t>
            </a:r>
            <a:endParaRPr kumimoji="1" lang="ja-JP" altLang="en-US" sz="3200" b="1" i="0">
              <a:solidFill>
                <a:srgbClr val="FFFF00"/>
              </a:solidFill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B533BED4-5C1C-C84A-993C-51218C85D67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77800" y="1093076"/>
            <a:ext cx="11844873" cy="561370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7479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B62A036-0FB8-7A49-B6A1-474C2A299C8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E8C8B18-835D-B140-90C5-424CE0DBB471}"/>
              </a:ext>
            </a:extLst>
          </p:cNvPr>
          <p:cNvSpPr txBox="1"/>
          <p:nvPr userDrawn="1"/>
        </p:nvSpPr>
        <p:spPr>
          <a:xfrm>
            <a:off x="1744717" y="370382"/>
            <a:ext cx="102779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0" i="0" kern="1200" spc="0">
                <a:solidFill>
                  <a:schemeClr val="bg1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  <a:cs typeface="+mn-cs"/>
              </a:rPr>
              <a:t>サイバー犯罪＆ネット依存（いぞん）に要注意！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F0CA476-CD2E-FE40-99D4-FBB88CC281D9}"/>
              </a:ext>
            </a:extLst>
          </p:cNvPr>
          <p:cNvSpPr txBox="1"/>
          <p:nvPr userDrawn="1"/>
        </p:nvSpPr>
        <p:spPr>
          <a:xfrm>
            <a:off x="407504" y="337057"/>
            <a:ext cx="13372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0" i="0">
                <a:solidFill>
                  <a:srgbClr val="FFFF00"/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第</a:t>
            </a:r>
            <a:r>
              <a:rPr kumimoji="1" lang="en-US" altLang="ja-JP" sz="4000" b="1" i="0">
                <a:solidFill>
                  <a:srgbClr val="FFFF00"/>
                </a:solidFill>
                <a:latin typeface="Comic Sans MS" panose="030F0902030302020204" pitchFamily="66" charset="0"/>
                <a:ea typeface="HGPSoeiKakugothicUB" panose="020B0900000000000000" pitchFamily="34" charset="-128"/>
              </a:rPr>
              <a:t>4</a:t>
            </a:r>
            <a:r>
              <a:rPr kumimoji="1" lang="ja-JP" altLang="en-US" sz="3200" b="0" i="0">
                <a:solidFill>
                  <a:srgbClr val="FFFF00"/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章</a:t>
            </a:r>
            <a:endParaRPr kumimoji="1" lang="ja-JP" altLang="en-US" sz="3200" b="1" i="0">
              <a:solidFill>
                <a:srgbClr val="FFFF00"/>
              </a:solidFill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AF31623C-4FCB-E046-85CF-53BB60D24F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7800" y="1093076"/>
            <a:ext cx="11844873" cy="561370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6854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2710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16A1683-FA51-1E43-AEAF-CB55FAE0F9E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31479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9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png"/><Relationship Id="rId11" Type="http://schemas.openxmlformats.org/officeDocument/2006/relationships/customXml" Target="../ink/ink3.xml"/><Relationship Id="rId5" Type="http://schemas.openxmlformats.org/officeDocument/2006/relationships/image" Target="../media/image70.png"/><Relationship Id="rId10" Type="http://schemas.openxmlformats.org/officeDocument/2006/relationships/customXml" Target="../ink/ink2.xml"/><Relationship Id="rId4" Type="http://schemas.openxmlformats.org/officeDocument/2006/relationships/image" Target="../media/image69.png"/><Relationship Id="rId9" Type="http://schemas.openxmlformats.org/officeDocument/2006/relationships/image" Target="../media/image7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7" Type="http://schemas.openxmlformats.org/officeDocument/2006/relationships/image" Target="../media/image1000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5.xml"/><Relationship Id="rId6" Type="http://schemas.openxmlformats.org/officeDocument/2006/relationships/customXml" Target="../ink/ink6.xml"/><Relationship Id="rId5" Type="http://schemas.openxmlformats.org/officeDocument/2006/relationships/customXml" Target="../ink/ink5.xml"/><Relationship Id="rId4" Type="http://schemas.openxmlformats.org/officeDocument/2006/relationships/image" Target="../media/image71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0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customXml" Target="../ink/ink7.xml"/><Relationship Id="rId7" Type="http://schemas.openxmlformats.org/officeDocument/2006/relationships/customXml" Target="../ink/ink9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1.png"/><Relationship Id="rId5" Type="http://schemas.openxmlformats.org/officeDocument/2006/relationships/customXml" Target="../ink/ink8.xml"/><Relationship Id="rId4" Type="http://schemas.openxmlformats.org/officeDocument/2006/relationships/image" Target="../media/image1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部屋, 挿絵, 時計 が含まれている画像&#10;&#10;自動的に生成された説明">
            <a:extLst>
              <a:ext uri="{FF2B5EF4-FFF2-40B4-BE49-F238E27FC236}">
                <a16:creationId xmlns:a16="http://schemas.microsoft.com/office/drawing/2014/main" id="{35CA4FD3-DDDB-9A47-B689-8688D780A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648" y="242211"/>
            <a:ext cx="3086100" cy="1892300"/>
          </a:xfrm>
          <a:prstGeom prst="rect">
            <a:avLst/>
          </a:prstGeom>
        </p:spPr>
      </p:pic>
      <p:pic>
        <p:nvPicPr>
          <p:cNvPr id="15" name="図 14" descr="時計, 挿絵 が含まれている画像&#10;&#10;自動的に生成された説明">
            <a:extLst>
              <a:ext uri="{FF2B5EF4-FFF2-40B4-BE49-F238E27FC236}">
                <a16:creationId xmlns:a16="http://schemas.microsoft.com/office/drawing/2014/main" id="{C17D2137-DFF2-DD4D-AE7E-71DB5F04F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3210" y="90543"/>
            <a:ext cx="4267200" cy="2197100"/>
          </a:xfrm>
          <a:prstGeom prst="rect">
            <a:avLst/>
          </a:prstGeom>
        </p:spPr>
      </p:pic>
      <p:pic>
        <p:nvPicPr>
          <p:cNvPr id="17" name="図 16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F97414FC-CDB1-5847-91DD-19ED6B462C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9250" y="51153"/>
            <a:ext cx="2857500" cy="1879600"/>
          </a:xfrm>
          <a:prstGeom prst="rect">
            <a:avLst/>
          </a:prstGeom>
        </p:spPr>
      </p:pic>
      <p:pic>
        <p:nvPicPr>
          <p:cNvPr id="19" name="図 18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39D7D986-C7D3-FF4D-8A91-02E947D3007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412" b="10692"/>
          <a:stretch/>
        </p:blipFill>
        <p:spPr>
          <a:xfrm>
            <a:off x="0" y="4430780"/>
            <a:ext cx="1001234" cy="2427220"/>
          </a:xfrm>
          <a:prstGeom prst="rect">
            <a:avLst/>
          </a:prstGeom>
        </p:spPr>
      </p:pic>
      <p:pic>
        <p:nvPicPr>
          <p:cNvPr id="23" name="図 22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A4BA6CA7-C062-1547-9314-D96A0A0F47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3329" y="4648200"/>
            <a:ext cx="2260600" cy="2209800"/>
          </a:xfrm>
          <a:prstGeom prst="rect">
            <a:avLst/>
          </a:prstGeom>
        </p:spPr>
      </p:pic>
      <p:sp>
        <p:nvSpPr>
          <p:cNvPr id="14" name="角丸四角形 13">
            <a:extLst>
              <a:ext uri="{FF2B5EF4-FFF2-40B4-BE49-F238E27FC236}">
                <a16:creationId xmlns:a16="http://schemas.microsoft.com/office/drawing/2014/main" id="{7FD90B0B-C51E-774D-A10D-3655E10A4114}"/>
              </a:ext>
            </a:extLst>
          </p:cNvPr>
          <p:cNvSpPr/>
          <p:nvPr/>
        </p:nvSpPr>
        <p:spPr>
          <a:xfrm>
            <a:off x="902608" y="2000488"/>
            <a:ext cx="10734079" cy="2974925"/>
          </a:xfrm>
          <a:prstGeom prst="roundRect">
            <a:avLst/>
          </a:prstGeom>
          <a:solidFill>
            <a:srgbClr val="FFFF00"/>
          </a:solidFill>
          <a:ln w="38100">
            <a:noFill/>
          </a:ln>
          <a:effectLst>
            <a:outerShdw blurRad="50800" dist="63500" dir="13634916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角丸四角形 7">
            <a:extLst>
              <a:ext uri="{FF2B5EF4-FFF2-40B4-BE49-F238E27FC236}">
                <a16:creationId xmlns:a16="http://schemas.microsoft.com/office/drawing/2014/main" id="{A3ACE12A-6D5B-AE4B-9A53-9845304F32BB}"/>
              </a:ext>
            </a:extLst>
          </p:cNvPr>
          <p:cNvSpPr/>
          <p:nvPr/>
        </p:nvSpPr>
        <p:spPr>
          <a:xfrm>
            <a:off x="902608" y="2000488"/>
            <a:ext cx="10734079" cy="2974925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  <a:effectLst>
            <a:outerShdw blurRad="508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5" name="図 24" descr="挿絵, プレート が含まれている画像&#10;&#10;自動的に生成された説明">
            <a:extLst>
              <a:ext uri="{FF2B5EF4-FFF2-40B4-BE49-F238E27FC236}">
                <a16:creationId xmlns:a16="http://schemas.microsoft.com/office/drawing/2014/main" id="{5EC4EA52-C6ED-B543-A041-79AE4416D7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4406" y="2418341"/>
            <a:ext cx="9525000" cy="146050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C632DB5-CC96-3549-A527-D3C07AAB9406}"/>
              </a:ext>
            </a:extLst>
          </p:cNvPr>
          <p:cNvSpPr txBox="1"/>
          <p:nvPr/>
        </p:nvSpPr>
        <p:spPr>
          <a:xfrm>
            <a:off x="4859924" y="4107615"/>
            <a:ext cx="24721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spc="3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NTT</a:t>
            </a:r>
            <a:r>
              <a:rPr kumimoji="1" lang="ja-JP" altLang="en-US" sz="3300" b="1">
                <a:latin typeface="Yu Gothic UI" panose="020B0500000000000000" pitchFamily="34" charset="-128"/>
                <a:ea typeface="Yu Gothic UI" panose="020B0500000000000000" pitchFamily="34" charset="-128"/>
              </a:rPr>
              <a:t>東日本</a:t>
            </a: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A8228B6D-CB78-4F35-AF33-340B5BBA9F4C}"/>
              </a:ext>
            </a:extLst>
          </p:cNvPr>
          <p:cNvSpPr/>
          <p:nvPr/>
        </p:nvSpPr>
        <p:spPr>
          <a:xfrm>
            <a:off x="303951" y="5227982"/>
            <a:ext cx="45719" cy="6791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/>
          <p:cNvGrpSpPr/>
          <p:nvPr/>
        </p:nvGrpSpPr>
        <p:grpSpPr>
          <a:xfrm>
            <a:off x="4695848" y="4747097"/>
            <a:ext cx="3060700" cy="2110903"/>
            <a:chOff x="4695848" y="4747097"/>
            <a:chExt cx="3060700" cy="2110903"/>
          </a:xfrm>
        </p:grpSpPr>
        <p:pic>
          <p:nvPicPr>
            <p:cNvPr id="21" name="図 20" descr="文字と絵が描かれた絵&#10;&#10;低い精度で自動的に生成された説明">
              <a:extLst>
                <a:ext uri="{FF2B5EF4-FFF2-40B4-BE49-F238E27FC236}">
                  <a16:creationId xmlns:a16="http://schemas.microsoft.com/office/drawing/2014/main" id="{2A7F867E-EFB7-D847-99A4-021B29A95C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32433"/>
            <a:stretch/>
          </p:blipFill>
          <p:spPr>
            <a:xfrm>
              <a:off x="4695848" y="4747097"/>
              <a:ext cx="3060700" cy="2110903"/>
            </a:xfrm>
            <a:prstGeom prst="rect">
              <a:avLst/>
            </a:prstGeom>
          </p:spPr>
        </p:pic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E869BE79-F377-D24E-8D4C-CC61CBA8DB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53165" t="33516" r="42905" b="63863"/>
            <a:stretch/>
          </p:blipFill>
          <p:spPr>
            <a:xfrm flipH="1">
              <a:off x="6230073" y="5648444"/>
              <a:ext cx="72342" cy="491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67827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720C3C2B-54F6-484E-B016-66B2AC854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400" y="2754397"/>
            <a:ext cx="2578100" cy="2108200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FE1ED88D-4BF9-2E48-807F-7088250C88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7891" y="2659303"/>
            <a:ext cx="2743200" cy="2501900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161027B9-AFEB-7B4B-8851-40AE6456DB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7543" y="3971163"/>
            <a:ext cx="2819400" cy="2641600"/>
          </a:xfrm>
          <a:prstGeom prst="rect">
            <a:avLst/>
          </a:prstGeom>
        </p:spPr>
      </p:pic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E43B9208-FBCD-EE4E-B6C5-F8AADB4DEB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ja-JP" altLang="en-US"/>
              <a:t>インターネットでできること</a:t>
            </a: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8BA3BF04-64A0-8242-AE72-B841ACD23F5A}"/>
              </a:ext>
            </a:extLst>
          </p:cNvPr>
          <p:cNvGrpSpPr/>
          <p:nvPr/>
        </p:nvGrpSpPr>
        <p:grpSpPr>
          <a:xfrm>
            <a:off x="156055" y="4989139"/>
            <a:ext cx="3286642" cy="954738"/>
            <a:chOff x="-1565872" y="7832690"/>
            <a:chExt cx="3286642" cy="954738"/>
          </a:xfrm>
        </p:grpSpPr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173F21C8-3FA2-2F49-B94E-1C4DEFB9F699}"/>
                </a:ext>
              </a:extLst>
            </p:cNvPr>
            <p:cNvSpPr/>
            <p:nvPr/>
          </p:nvSpPr>
          <p:spPr>
            <a:xfrm>
              <a:off x="-951250" y="8450969"/>
              <a:ext cx="2057399" cy="336459"/>
            </a:xfrm>
            <a:custGeom>
              <a:avLst/>
              <a:gdLst>
                <a:gd name="connsiteX0" fmla="*/ 0 w 2057399"/>
                <a:gd name="connsiteY0" fmla="*/ 0 h 336459"/>
                <a:gd name="connsiteX1" fmla="*/ 534924 w 2057399"/>
                <a:gd name="connsiteY1" fmla="*/ 0 h 336459"/>
                <a:gd name="connsiteX2" fmla="*/ 1090421 w 2057399"/>
                <a:gd name="connsiteY2" fmla="*/ 0 h 336459"/>
                <a:gd name="connsiteX3" fmla="*/ 1584197 w 2057399"/>
                <a:gd name="connsiteY3" fmla="*/ 0 h 336459"/>
                <a:gd name="connsiteX4" fmla="*/ 2057399 w 2057399"/>
                <a:gd name="connsiteY4" fmla="*/ 0 h 336459"/>
                <a:gd name="connsiteX5" fmla="*/ 2057399 w 2057399"/>
                <a:gd name="connsiteY5" fmla="*/ 336459 h 336459"/>
                <a:gd name="connsiteX6" fmla="*/ 1584197 w 2057399"/>
                <a:gd name="connsiteY6" fmla="*/ 336459 h 336459"/>
                <a:gd name="connsiteX7" fmla="*/ 1110995 w 2057399"/>
                <a:gd name="connsiteY7" fmla="*/ 336459 h 336459"/>
                <a:gd name="connsiteX8" fmla="*/ 617220 w 2057399"/>
                <a:gd name="connsiteY8" fmla="*/ 336459 h 336459"/>
                <a:gd name="connsiteX9" fmla="*/ 0 w 2057399"/>
                <a:gd name="connsiteY9" fmla="*/ 336459 h 336459"/>
                <a:gd name="connsiteX10" fmla="*/ 0 w 2057399"/>
                <a:gd name="connsiteY10" fmla="*/ 0 h 336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57399" h="336459" fill="none" extrusionOk="0">
                  <a:moveTo>
                    <a:pt x="0" y="0"/>
                  </a:moveTo>
                  <a:cubicBezTo>
                    <a:pt x="243350" y="-37095"/>
                    <a:pt x="410789" y="52014"/>
                    <a:pt x="534924" y="0"/>
                  </a:cubicBezTo>
                  <a:cubicBezTo>
                    <a:pt x="659059" y="-52014"/>
                    <a:pt x="947139" y="60772"/>
                    <a:pt x="1090421" y="0"/>
                  </a:cubicBezTo>
                  <a:cubicBezTo>
                    <a:pt x="1233703" y="-60772"/>
                    <a:pt x="1394633" y="15256"/>
                    <a:pt x="1584197" y="0"/>
                  </a:cubicBezTo>
                  <a:cubicBezTo>
                    <a:pt x="1773761" y="-15256"/>
                    <a:pt x="1829620" y="4481"/>
                    <a:pt x="2057399" y="0"/>
                  </a:cubicBezTo>
                  <a:cubicBezTo>
                    <a:pt x="2080482" y="130861"/>
                    <a:pt x="2048010" y="222630"/>
                    <a:pt x="2057399" y="336459"/>
                  </a:cubicBezTo>
                  <a:cubicBezTo>
                    <a:pt x="1828704" y="383326"/>
                    <a:pt x="1812558" y="306080"/>
                    <a:pt x="1584197" y="336459"/>
                  </a:cubicBezTo>
                  <a:cubicBezTo>
                    <a:pt x="1355836" y="366838"/>
                    <a:pt x="1208138" y="321930"/>
                    <a:pt x="1110995" y="336459"/>
                  </a:cubicBezTo>
                  <a:cubicBezTo>
                    <a:pt x="1013852" y="350988"/>
                    <a:pt x="824700" y="305023"/>
                    <a:pt x="617220" y="336459"/>
                  </a:cubicBezTo>
                  <a:cubicBezTo>
                    <a:pt x="409741" y="367895"/>
                    <a:pt x="153418" y="289084"/>
                    <a:pt x="0" y="336459"/>
                  </a:cubicBezTo>
                  <a:cubicBezTo>
                    <a:pt x="-30636" y="221355"/>
                    <a:pt x="26079" y="103199"/>
                    <a:pt x="0" y="0"/>
                  </a:cubicBezTo>
                  <a:close/>
                </a:path>
                <a:path w="2057399" h="336459" stroke="0" extrusionOk="0">
                  <a:moveTo>
                    <a:pt x="0" y="0"/>
                  </a:moveTo>
                  <a:cubicBezTo>
                    <a:pt x="178006" y="-19143"/>
                    <a:pt x="333219" y="28546"/>
                    <a:pt x="473202" y="0"/>
                  </a:cubicBezTo>
                  <a:cubicBezTo>
                    <a:pt x="613185" y="-28546"/>
                    <a:pt x="771497" y="40582"/>
                    <a:pt x="925830" y="0"/>
                  </a:cubicBezTo>
                  <a:cubicBezTo>
                    <a:pt x="1080163" y="-40582"/>
                    <a:pt x="1278506" y="36936"/>
                    <a:pt x="1399031" y="0"/>
                  </a:cubicBezTo>
                  <a:cubicBezTo>
                    <a:pt x="1519556" y="-36936"/>
                    <a:pt x="1805733" y="67721"/>
                    <a:pt x="2057399" y="0"/>
                  </a:cubicBezTo>
                  <a:cubicBezTo>
                    <a:pt x="2073203" y="138086"/>
                    <a:pt x="2055611" y="223821"/>
                    <a:pt x="2057399" y="336459"/>
                  </a:cubicBezTo>
                  <a:cubicBezTo>
                    <a:pt x="1877579" y="354344"/>
                    <a:pt x="1798190" y="315153"/>
                    <a:pt x="1584197" y="336459"/>
                  </a:cubicBezTo>
                  <a:cubicBezTo>
                    <a:pt x="1370204" y="357765"/>
                    <a:pt x="1232288" y="277874"/>
                    <a:pt x="1028700" y="336459"/>
                  </a:cubicBezTo>
                  <a:cubicBezTo>
                    <a:pt x="825112" y="395044"/>
                    <a:pt x="697616" y="282503"/>
                    <a:pt x="576072" y="336459"/>
                  </a:cubicBezTo>
                  <a:cubicBezTo>
                    <a:pt x="454528" y="390415"/>
                    <a:pt x="196789" y="278403"/>
                    <a:pt x="0" y="336459"/>
                  </a:cubicBezTo>
                  <a:cubicBezTo>
                    <a:pt x="-7862" y="255746"/>
                    <a:pt x="6851" y="101776"/>
                    <a:pt x="0" y="0"/>
                  </a:cubicBezTo>
                  <a:close/>
                </a:path>
              </a:pathLst>
            </a:custGeom>
            <a:solidFill>
              <a:srgbClr val="FFFF00">
                <a:alpha val="71000"/>
              </a:srgbClr>
            </a:solidFill>
            <a:ln>
              <a:solidFill>
                <a:srgbClr val="FFFF00"/>
              </a:solidFill>
              <a:extLst>
                <a:ext uri="{C807C97D-BFC1-408E-A445-0C87EB9F89A2}">
                  <ask:lineSketchStyleProps xmlns="" xmlns:ask="http://schemas.microsoft.com/office/drawing/2018/sketchyshapes" sd="1345555465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5E7481A8-15FA-1C44-A097-34FFE8EF45E7}"/>
                </a:ext>
              </a:extLst>
            </p:cNvPr>
            <p:cNvSpPr txBox="1"/>
            <p:nvPr/>
          </p:nvSpPr>
          <p:spPr>
            <a:xfrm>
              <a:off x="-1565872" y="7832690"/>
              <a:ext cx="328664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5400">
                  <a:latin typeface="UD Digi Kyokasho NK-B" panose="02020700000000000000" pitchFamily="18" charset="-128"/>
                  <a:ea typeface="UD Digi Kyokasho NK-B" panose="02020700000000000000" pitchFamily="18" charset="-128"/>
                </a:rPr>
                <a:t>楽しむ</a:t>
              </a:r>
            </a:p>
          </p:txBody>
        </p:sp>
      </p:grp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ABAED22D-A0D5-4416-AC0B-01FAA754135E}"/>
              </a:ext>
            </a:extLst>
          </p:cNvPr>
          <p:cNvGrpSpPr/>
          <p:nvPr/>
        </p:nvGrpSpPr>
        <p:grpSpPr>
          <a:xfrm>
            <a:off x="6519294" y="5310910"/>
            <a:ext cx="2002974" cy="928584"/>
            <a:chOff x="6857875" y="4998701"/>
            <a:chExt cx="2002974" cy="928584"/>
          </a:xfrm>
        </p:grpSpPr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1FB63190-A5B2-984E-AAC8-BF339D121459}"/>
                </a:ext>
              </a:extLst>
            </p:cNvPr>
            <p:cNvSpPr/>
            <p:nvPr/>
          </p:nvSpPr>
          <p:spPr>
            <a:xfrm>
              <a:off x="7149671" y="5647686"/>
              <a:ext cx="1440000" cy="279599"/>
            </a:xfrm>
            <a:custGeom>
              <a:avLst/>
              <a:gdLst>
                <a:gd name="connsiteX0" fmla="*/ 0 w 1440000"/>
                <a:gd name="connsiteY0" fmla="*/ 0 h 279599"/>
                <a:gd name="connsiteX1" fmla="*/ 451200 w 1440000"/>
                <a:gd name="connsiteY1" fmla="*/ 0 h 279599"/>
                <a:gd name="connsiteX2" fmla="*/ 916800 w 1440000"/>
                <a:gd name="connsiteY2" fmla="*/ 0 h 279599"/>
                <a:gd name="connsiteX3" fmla="*/ 1440000 w 1440000"/>
                <a:gd name="connsiteY3" fmla="*/ 0 h 279599"/>
                <a:gd name="connsiteX4" fmla="*/ 1440000 w 1440000"/>
                <a:gd name="connsiteY4" fmla="*/ 279599 h 279599"/>
                <a:gd name="connsiteX5" fmla="*/ 960000 w 1440000"/>
                <a:gd name="connsiteY5" fmla="*/ 279599 h 279599"/>
                <a:gd name="connsiteX6" fmla="*/ 523200 w 1440000"/>
                <a:gd name="connsiteY6" fmla="*/ 279599 h 279599"/>
                <a:gd name="connsiteX7" fmla="*/ 0 w 1440000"/>
                <a:gd name="connsiteY7" fmla="*/ 279599 h 279599"/>
                <a:gd name="connsiteX8" fmla="*/ 0 w 1440000"/>
                <a:gd name="connsiteY8" fmla="*/ 0 h 279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0000" h="279599" fill="none" extrusionOk="0">
                  <a:moveTo>
                    <a:pt x="0" y="0"/>
                  </a:moveTo>
                  <a:cubicBezTo>
                    <a:pt x="170751" y="-41162"/>
                    <a:pt x="347450" y="36062"/>
                    <a:pt x="451200" y="0"/>
                  </a:cubicBezTo>
                  <a:cubicBezTo>
                    <a:pt x="554950" y="-36062"/>
                    <a:pt x="719327" y="18780"/>
                    <a:pt x="916800" y="0"/>
                  </a:cubicBezTo>
                  <a:cubicBezTo>
                    <a:pt x="1114273" y="-18780"/>
                    <a:pt x="1311142" y="60595"/>
                    <a:pt x="1440000" y="0"/>
                  </a:cubicBezTo>
                  <a:cubicBezTo>
                    <a:pt x="1471174" y="139727"/>
                    <a:pt x="1418455" y="196570"/>
                    <a:pt x="1440000" y="279599"/>
                  </a:cubicBezTo>
                  <a:cubicBezTo>
                    <a:pt x="1214865" y="319119"/>
                    <a:pt x="1074654" y="236507"/>
                    <a:pt x="960000" y="279599"/>
                  </a:cubicBezTo>
                  <a:cubicBezTo>
                    <a:pt x="845346" y="322691"/>
                    <a:pt x="631534" y="255322"/>
                    <a:pt x="523200" y="279599"/>
                  </a:cubicBezTo>
                  <a:cubicBezTo>
                    <a:pt x="414866" y="303876"/>
                    <a:pt x="146789" y="267973"/>
                    <a:pt x="0" y="279599"/>
                  </a:cubicBezTo>
                  <a:cubicBezTo>
                    <a:pt x="-18560" y="215817"/>
                    <a:pt x="11418" y="77783"/>
                    <a:pt x="0" y="0"/>
                  </a:cubicBezTo>
                  <a:close/>
                </a:path>
                <a:path w="1440000" h="279599" stroke="0" extrusionOk="0">
                  <a:moveTo>
                    <a:pt x="0" y="0"/>
                  </a:moveTo>
                  <a:cubicBezTo>
                    <a:pt x="126150" y="-6483"/>
                    <a:pt x="261111" y="16091"/>
                    <a:pt x="451200" y="0"/>
                  </a:cubicBezTo>
                  <a:cubicBezTo>
                    <a:pt x="641289" y="-16091"/>
                    <a:pt x="725244" y="20560"/>
                    <a:pt x="888000" y="0"/>
                  </a:cubicBezTo>
                  <a:cubicBezTo>
                    <a:pt x="1050756" y="-20560"/>
                    <a:pt x="1292509" y="10832"/>
                    <a:pt x="1440000" y="0"/>
                  </a:cubicBezTo>
                  <a:cubicBezTo>
                    <a:pt x="1458739" y="84086"/>
                    <a:pt x="1409579" y="142721"/>
                    <a:pt x="1440000" y="279599"/>
                  </a:cubicBezTo>
                  <a:cubicBezTo>
                    <a:pt x="1295250" y="301249"/>
                    <a:pt x="1211974" y="241232"/>
                    <a:pt x="988800" y="279599"/>
                  </a:cubicBezTo>
                  <a:cubicBezTo>
                    <a:pt x="765626" y="317966"/>
                    <a:pt x="642501" y="261108"/>
                    <a:pt x="494400" y="279599"/>
                  </a:cubicBezTo>
                  <a:cubicBezTo>
                    <a:pt x="346299" y="298090"/>
                    <a:pt x="194487" y="232088"/>
                    <a:pt x="0" y="279599"/>
                  </a:cubicBezTo>
                  <a:cubicBezTo>
                    <a:pt x="-25366" y="189287"/>
                    <a:pt x="6651" y="93013"/>
                    <a:pt x="0" y="0"/>
                  </a:cubicBezTo>
                  <a:close/>
                </a:path>
              </a:pathLst>
            </a:custGeom>
            <a:solidFill>
              <a:srgbClr val="FFFF00">
                <a:alpha val="71000"/>
              </a:srgbClr>
            </a:solidFill>
            <a:ln>
              <a:solidFill>
                <a:srgbClr val="FFFF00"/>
              </a:solidFill>
              <a:extLst>
                <a:ext uri="{C807C97D-BFC1-408E-A445-0C87EB9F89A2}">
                  <ask:lineSketchStyleProps xmlns="" xmlns:ask="http://schemas.microsoft.com/office/drawing/2018/sketchyshapes" sd="1345555465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0A4B8521-4A30-4318-9C71-F993A829C61E}"/>
                </a:ext>
              </a:extLst>
            </p:cNvPr>
            <p:cNvSpPr txBox="1"/>
            <p:nvPr/>
          </p:nvSpPr>
          <p:spPr>
            <a:xfrm>
              <a:off x="6857875" y="4998701"/>
              <a:ext cx="200297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5400">
                  <a:latin typeface="UD Digi Kyokasho NK-B" panose="02020700000000000000" pitchFamily="18" charset="-128"/>
                  <a:ea typeface="UD Digi Kyokasho NK-B" panose="02020700000000000000" pitchFamily="18" charset="-128"/>
                </a:rPr>
                <a:t>買う</a:t>
              </a:r>
            </a:p>
          </p:txBody>
        </p:sp>
      </p:grp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898AE096-6593-4ED2-889E-565B46193B9E}"/>
              </a:ext>
            </a:extLst>
          </p:cNvPr>
          <p:cNvSpPr/>
          <p:nvPr/>
        </p:nvSpPr>
        <p:spPr>
          <a:xfrm>
            <a:off x="3924796" y="2994788"/>
            <a:ext cx="2057399" cy="336459"/>
          </a:xfrm>
          <a:custGeom>
            <a:avLst/>
            <a:gdLst>
              <a:gd name="connsiteX0" fmla="*/ 0 w 2057399"/>
              <a:gd name="connsiteY0" fmla="*/ 0 h 336459"/>
              <a:gd name="connsiteX1" fmla="*/ 534924 w 2057399"/>
              <a:gd name="connsiteY1" fmla="*/ 0 h 336459"/>
              <a:gd name="connsiteX2" fmla="*/ 1090421 w 2057399"/>
              <a:gd name="connsiteY2" fmla="*/ 0 h 336459"/>
              <a:gd name="connsiteX3" fmla="*/ 1584197 w 2057399"/>
              <a:gd name="connsiteY3" fmla="*/ 0 h 336459"/>
              <a:gd name="connsiteX4" fmla="*/ 2057399 w 2057399"/>
              <a:gd name="connsiteY4" fmla="*/ 0 h 336459"/>
              <a:gd name="connsiteX5" fmla="*/ 2057399 w 2057399"/>
              <a:gd name="connsiteY5" fmla="*/ 336459 h 336459"/>
              <a:gd name="connsiteX6" fmla="*/ 1584197 w 2057399"/>
              <a:gd name="connsiteY6" fmla="*/ 336459 h 336459"/>
              <a:gd name="connsiteX7" fmla="*/ 1110995 w 2057399"/>
              <a:gd name="connsiteY7" fmla="*/ 336459 h 336459"/>
              <a:gd name="connsiteX8" fmla="*/ 617220 w 2057399"/>
              <a:gd name="connsiteY8" fmla="*/ 336459 h 336459"/>
              <a:gd name="connsiteX9" fmla="*/ 0 w 2057399"/>
              <a:gd name="connsiteY9" fmla="*/ 336459 h 336459"/>
              <a:gd name="connsiteX10" fmla="*/ 0 w 2057399"/>
              <a:gd name="connsiteY10" fmla="*/ 0 h 336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57399" h="336459" fill="none" extrusionOk="0">
                <a:moveTo>
                  <a:pt x="0" y="0"/>
                </a:moveTo>
                <a:cubicBezTo>
                  <a:pt x="243350" y="-37095"/>
                  <a:pt x="410789" y="52014"/>
                  <a:pt x="534924" y="0"/>
                </a:cubicBezTo>
                <a:cubicBezTo>
                  <a:pt x="659059" y="-52014"/>
                  <a:pt x="947139" y="60772"/>
                  <a:pt x="1090421" y="0"/>
                </a:cubicBezTo>
                <a:cubicBezTo>
                  <a:pt x="1233703" y="-60772"/>
                  <a:pt x="1394633" y="15256"/>
                  <a:pt x="1584197" y="0"/>
                </a:cubicBezTo>
                <a:cubicBezTo>
                  <a:pt x="1773761" y="-15256"/>
                  <a:pt x="1829620" y="4481"/>
                  <a:pt x="2057399" y="0"/>
                </a:cubicBezTo>
                <a:cubicBezTo>
                  <a:pt x="2080482" y="130861"/>
                  <a:pt x="2048010" y="222630"/>
                  <a:pt x="2057399" y="336459"/>
                </a:cubicBezTo>
                <a:cubicBezTo>
                  <a:pt x="1828704" y="383326"/>
                  <a:pt x="1812558" y="306080"/>
                  <a:pt x="1584197" y="336459"/>
                </a:cubicBezTo>
                <a:cubicBezTo>
                  <a:pt x="1355836" y="366838"/>
                  <a:pt x="1208138" y="321930"/>
                  <a:pt x="1110995" y="336459"/>
                </a:cubicBezTo>
                <a:cubicBezTo>
                  <a:pt x="1013852" y="350988"/>
                  <a:pt x="824700" y="305023"/>
                  <a:pt x="617220" y="336459"/>
                </a:cubicBezTo>
                <a:cubicBezTo>
                  <a:pt x="409741" y="367895"/>
                  <a:pt x="153418" y="289084"/>
                  <a:pt x="0" y="336459"/>
                </a:cubicBezTo>
                <a:cubicBezTo>
                  <a:pt x="-30636" y="221355"/>
                  <a:pt x="26079" y="103199"/>
                  <a:pt x="0" y="0"/>
                </a:cubicBezTo>
                <a:close/>
              </a:path>
              <a:path w="2057399" h="336459" stroke="0" extrusionOk="0">
                <a:moveTo>
                  <a:pt x="0" y="0"/>
                </a:moveTo>
                <a:cubicBezTo>
                  <a:pt x="178006" y="-19143"/>
                  <a:pt x="333219" y="28546"/>
                  <a:pt x="473202" y="0"/>
                </a:cubicBezTo>
                <a:cubicBezTo>
                  <a:pt x="613185" y="-28546"/>
                  <a:pt x="771497" y="40582"/>
                  <a:pt x="925830" y="0"/>
                </a:cubicBezTo>
                <a:cubicBezTo>
                  <a:pt x="1080163" y="-40582"/>
                  <a:pt x="1278506" y="36936"/>
                  <a:pt x="1399031" y="0"/>
                </a:cubicBezTo>
                <a:cubicBezTo>
                  <a:pt x="1519556" y="-36936"/>
                  <a:pt x="1805733" y="67721"/>
                  <a:pt x="2057399" y="0"/>
                </a:cubicBezTo>
                <a:cubicBezTo>
                  <a:pt x="2073203" y="138086"/>
                  <a:pt x="2055611" y="223821"/>
                  <a:pt x="2057399" y="336459"/>
                </a:cubicBezTo>
                <a:cubicBezTo>
                  <a:pt x="1877579" y="354344"/>
                  <a:pt x="1798190" y="315153"/>
                  <a:pt x="1584197" y="336459"/>
                </a:cubicBezTo>
                <a:cubicBezTo>
                  <a:pt x="1370204" y="357765"/>
                  <a:pt x="1232288" y="277874"/>
                  <a:pt x="1028700" y="336459"/>
                </a:cubicBezTo>
                <a:cubicBezTo>
                  <a:pt x="825112" y="395044"/>
                  <a:pt x="697616" y="282503"/>
                  <a:pt x="576072" y="336459"/>
                </a:cubicBezTo>
                <a:cubicBezTo>
                  <a:pt x="454528" y="390415"/>
                  <a:pt x="196789" y="278403"/>
                  <a:pt x="0" y="336459"/>
                </a:cubicBezTo>
                <a:cubicBezTo>
                  <a:pt x="-7862" y="255746"/>
                  <a:pt x="6851" y="101776"/>
                  <a:pt x="0" y="0"/>
                </a:cubicBezTo>
                <a:close/>
              </a:path>
            </a:pathLst>
          </a:custGeom>
          <a:solidFill>
            <a:srgbClr val="FFFF00">
              <a:alpha val="71000"/>
            </a:srgbClr>
          </a:solidFill>
          <a:ln>
            <a:solidFill>
              <a:srgbClr val="FFFF00"/>
            </a:solidFill>
            <a:extLst>
              <a:ext uri="{C807C97D-BFC1-408E-A445-0C87EB9F89A2}">
                <ask:lineSketchStyleProps xmlns="" xmlns:ask="http://schemas.microsoft.com/office/drawing/2018/sketchyshapes" sd="134555546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260F18F7-9264-4863-9CD4-2E3B47E987C3}"/>
              </a:ext>
            </a:extLst>
          </p:cNvPr>
          <p:cNvSpPr/>
          <p:nvPr/>
        </p:nvSpPr>
        <p:spPr>
          <a:xfrm>
            <a:off x="4043066" y="3824531"/>
            <a:ext cx="1908000" cy="336459"/>
          </a:xfrm>
          <a:custGeom>
            <a:avLst/>
            <a:gdLst>
              <a:gd name="connsiteX0" fmla="*/ 0 w 1908000"/>
              <a:gd name="connsiteY0" fmla="*/ 0 h 336459"/>
              <a:gd name="connsiteX1" fmla="*/ 496080 w 1908000"/>
              <a:gd name="connsiteY1" fmla="*/ 0 h 336459"/>
              <a:gd name="connsiteX2" fmla="*/ 1011240 w 1908000"/>
              <a:gd name="connsiteY2" fmla="*/ 0 h 336459"/>
              <a:gd name="connsiteX3" fmla="*/ 1469160 w 1908000"/>
              <a:gd name="connsiteY3" fmla="*/ 0 h 336459"/>
              <a:gd name="connsiteX4" fmla="*/ 1908000 w 1908000"/>
              <a:gd name="connsiteY4" fmla="*/ 0 h 336459"/>
              <a:gd name="connsiteX5" fmla="*/ 1908000 w 1908000"/>
              <a:gd name="connsiteY5" fmla="*/ 336459 h 336459"/>
              <a:gd name="connsiteX6" fmla="*/ 1469160 w 1908000"/>
              <a:gd name="connsiteY6" fmla="*/ 336459 h 336459"/>
              <a:gd name="connsiteX7" fmla="*/ 1030320 w 1908000"/>
              <a:gd name="connsiteY7" fmla="*/ 336459 h 336459"/>
              <a:gd name="connsiteX8" fmla="*/ 572400 w 1908000"/>
              <a:gd name="connsiteY8" fmla="*/ 336459 h 336459"/>
              <a:gd name="connsiteX9" fmla="*/ 0 w 1908000"/>
              <a:gd name="connsiteY9" fmla="*/ 336459 h 336459"/>
              <a:gd name="connsiteX10" fmla="*/ 0 w 1908000"/>
              <a:gd name="connsiteY10" fmla="*/ 0 h 336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08000" h="336459" fill="none" extrusionOk="0">
                <a:moveTo>
                  <a:pt x="0" y="0"/>
                </a:moveTo>
                <a:cubicBezTo>
                  <a:pt x="184568" y="-39790"/>
                  <a:pt x="263134" y="43085"/>
                  <a:pt x="496080" y="0"/>
                </a:cubicBezTo>
                <a:cubicBezTo>
                  <a:pt x="729026" y="-43085"/>
                  <a:pt x="896264" y="27154"/>
                  <a:pt x="1011240" y="0"/>
                </a:cubicBezTo>
                <a:cubicBezTo>
                  <a:pt x="1126216" y="-27154"/>
                  <a:pt x="1309688" y="33400"/>
                  <a:pt x="1469160" y="0"/>
                </a:cubicBezTo>
                <a:cubicBezTo>
                  <a:pt x="1628632" y="-33400"/>
                  <a:pt x="1774118" y="32501"/>
                  <a:pt x="1908000" y="0"/>
                </a:cubicBezTo>
                <a:cubicBezTo>
                  <a:pt x="1931083" y="130861"/>
                  <a:pt x="1898611" y="222630"/>
                  <a:pt x="1908000" y="336459"/>
                </a:cubicBezTo>
                <a:cubicBezTo>
                  <a:pt x="1805045" y="371452"/>
                  <a:pt x="1670154" y="335739"/>
                  <a:pt x="1469160" y="336459"/>
                </a:cubicBezTo>
                <a:cubicBezTo>
                  <a:pt x="1268166" y="337179"/>
                  <a:pt x="1181055" y="312143"/>
                  <a:pt x="1030320" y="336459"/>
                </a:cubicBezTo>
                <a:cubicBezTo>
                  <a:pt x="879585" y="360775"/>
                  <a:pt x="705846" y="317462"/>
                  <a:pt x="572400" y="336459"/>
                </a:cubicBezTo>
                <a:cubicBezTo>
                  <a:pt x="438954" y="355456"/>
                  <a:pt x="216465" y="306580"/>
                  <a:pt x="0" y="336459"/>
                </a:cubicBezTo>
                <a:cubicBezTo>
                  <a:pt x="-30636" y="221355"/>
                  <a:pt x="26079" y="103199"/>
                  <a:pt x="0" y="0"/>
                </a:cubicBezTo>
                <a:close/>
              </a:path>
              <a:path w="1908000" h="336459" stroke="0" extrusionOk="0">
                <a:moveTo>
                  <a:pt x="0" y="0"/>
                </a:moveTo>
                <a:cubicBezTo>
                  <a:pt x="191508" y="-16808"/>
                  <a:pt x="224584" y="49312"/>
                  <a:pt x="438840" y="0"/>
                </a:cubicBezTo>
                <a:cubicBezTo>
                  <a:pt x="653096" y="-49312"/>
                  <a:pt x="772766" y="19293"/>
                  <a:pt x="858600" y="0"/>
                </a:cubicBezTo>
                <a:cubicBezTo>
                  <a:pt x="944434" y="-19293"/>
                  <a:pt x="1109496" y="26730"/>
                  <a:pt x="1297440" y="0"/>
                </a:cubicBezTo>
                <a:cubicBezTo>
                  <a:pt x="1485384" y="-26730"/>
                  <a:pt x="1698741" y="47883"/>
                  <a:pt x="1908000" y="0"/>
                </a:cubicBezTo>
                <a:cubicBezTo>
                  <a:pt x="1923804" y="138086"/>
                  <a:pt x="1906212" y="223821"/>
                  <a:pt x="1908000" y="336459"/>
                </a:cubicBezTo>
                <a:cubicBezTo>
                  <a:pt x="1720960" y="355984"/>
                  <a:pt x="1640166" y="318630"/>
                  <a:pt x="1469160" y="336459"/>
                </a:cubicBezTo>
                <a:cubicBezTo>
                  <a:pt x="1298154" y="354288"/>
                  <a:pt x="1092143" y="282295"/>
                  <a:pt x="954000" y="336459"/>
                </a:cubicBezTo>
                <a:cubicBezTo>
                  <a:pt x="815857" y="390623"/>
                  <a:pt x="709527" y="317002"/>
                  <a:pt x="534240" y="336459"/>
                </a:cubicBezTo>
                <a:cubicBezTo>
                  <a:pt x="358953" y="355916"/>
                  <a:pt x="155472" y="325396"/>
                  <a:pt x="0" y="336459"/>
                </a:cubicBezTo>
                <a:cubicBezTo>
                  <a:pt x="-7862" y="255746"/>
                  <a:pt x="6851" y="101776"/>
                  <a:pt x="0" y="0"/>
                </a:cubicBezTo>
                <a:close/>
              </a:path>
            </a:pathLst>
          </a:custGeom>
          <a:solidFill>
            <a:srgbClr val="FFFF00">
              <a:alpha val="71000"/>
            </a:srgbClr>
          </a:solidFill>
          <a:ln>
            <a:solidFill>
              <a:srgbClr val="FFFF00"/>
            </a:solidFill>
            <a:extLst>
              <a:ext uri="{C807C97D-BFC1-408E-A445-0C87EB9F89A2}">
                <ask:lineSketchStyleProps xmlns="" xmlns:ask="http://schemas.microsoft.com/office/drawing/2018/sketchyshapes" sd="134555546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6B48209-DD79-D543-AF83-779CAF5259F8}"/>
              </a:ext>
            </a:extLst>
          </p:cNvPr>
          <p:cNvSpPr txBox="1"/>
          <p:nvPr/>
        </p:nvSpPr>
        <p:spPr>
          <a:xfrm>
            <a:off x="3364513" y="2534344"/>
            <a:ext cx="29818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54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調べる</a:t>
            </a:r>
            <a:endParaRPr lang="en-US" altLang="ja-JP" sz="5400" dirty="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pPr algn="ctr"/>
            <a:r>
              <a:rPr lang="ja-JP" altLang="en-US" sz="54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・学ぶ</a:t>
            </a: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7F7D7EA9-C69C-48E4-8B50-CB1CF03A3DBA}"/>
              </a:ext>
            </a:extLst>
          </p:cNvPr>
          <p:cNvGrpSpPr/>
          <p:nvPr/>
        </p:nvGrpSpPr>
        <p:grpSpPr>
          <a:xfrm>
            <a:off x="8713604" y="2790362"/>
            <a:ext cx="3450458" cy="967608"/>
            <a:chOff x="8757103" y="2970377"/>
            <a:chExt cx="3450458" cy="967608"/>
          </a:xfrm>
        </p:grpSpPr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E90A64F1-205B-456A-8252-E64FB2A5309E}"/>
                </a:ext>
              </a:extLst>
            </p:cNvPr>
            <p:cNvSpPr/>
            <p:nvPr/>
          </p:nvSpPr>
          <p:spPr>
            <a:xfrm>
              <a:off x="9232773" y="3601526"/>
              <a:ext cx="2556000" cy="336459"/>
            </a:xfrm>
            <a:custGeom>
              <a:avLst/>
              <a:gdLst>
                <a:gd name="connsiteX0" fmla="*/ 0 w 2556000"/>
                <a:gd name="connsiteY0" fmla="*/ 0 h 336459"/>
                <a:gd name="connsiteX1" fmla="*/ 562320 w 2556000"/>
                <a:gd name="connsiteY1" fmla="*/ 0 h 336459"/>
                <a:gd name="connsiteX2" fmla="*/ 1124640 w 2556000"/>
                <a:gd name="connsiteY2" fmla="*/ 0 h 336459"/>
                <a:gd name="connsiteX3" fmla="*/ 1559160 w 2556000"/>
                <a:gd name="connsiteY3" fmla="*/ 0 h 336459"/>
                <a:gd name="connsiteX4" fmla="*/ 2019240 w 2556000"/>
                <a:gd name="connsiteY4" fmla="*/ 0 h 336459"/>
                <a:gd name="connsiteX5" fmla="*/ 2556000 w 2556000"/>
                <a:gd name="connsiteY5" fmla="*/ 0 h 336459"/>
                <a:gd name="connsiteX6" fmla="*/ 2556000 w 2556000"/>
                <a:gd name="connsiteY6" fmla="*/ 336459 h 336459"/>
                <a:gd name="connsiteX7" fmla="*/ 1993680 w 2556000"/>
                <a:gd name="connsiteY7" fmla="*/ 336459 h 336459"/>
                <a:gd name="connsiteX8" fmla="*/ 1482480 w 2556000"/>
                <a:gd name="connsiteY8" fmla="*/ 336459 h 336459"/>
                <a:gd name="connsiteX9" fmla="*/ 1022400 w 2556000"/>
                <a:gd name="connsiteY9" fmla="*/ 336459 h 336459"/>
                <a:gd name="connsiteX10" fmla="*/ 562320 w 2556000"/>
                <a:gd name="connsiteY10" fmla="*/ 336459 h 336459"/>
                <a:gd name="connsiteX11" fmla="*/ 0 w 2556000"/>
                <a:gd name="connsiteY11" fmla="*/ 336459 h 336459"/>
                <a:gd name="connsiteX12" fmla="*/ 0 w 2556000"/>
                <a:gd name="connsiteY12" fmla="*/ 0 h 336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56000" h="336459" fill="none" extrusionOk="0">
                  <a:moveTo>
                    <a:pt x="0" y="0"/>
                  </a:moveTo>
                  <a:cubicBezTo>
                    <a:pt x="141036" y="-35428"/>
                    <a:pt x="384305" y="395"/>
                    <a:pt x="562320" y="0"/>
                  </a:cubicBezTo>
                  <a:cubicBezTo>
                    <a:pt x="740335" y="-395"/>
                    <a:pt x="877534" y="46109"/>
                    <a:pt x="1124640" y="0"/>
                  </a:cubicBezTo>
                  <a:cubicBezTo>
                    <a:pt x="1371746" y="-46109"/>
                    <a:pt x="1437050" y="16321"/>
                    <a:pt x="1559160" y="0"/>
                  </a:cubicBezTo>
                  <a:cubicBezTo>
                    <a:pt x="1681270" y="-16321"/>
                    <a:pt x="1893462" y="43529"/>
                    <a:pt x="2019240" y="0"/>
                  </a:cubicBezTo>
                  <a:cubicBezTo>
                    <a:pt x="2145018" y="-43529"/>
                    <a:pt x="2367164" y="43363"/>
                    <a:pt x="2556000" y="0"/>
                  </a:cubicBezTo>
                  <a:cubicBezTo>
                    <a:pt x="2562972" y="95007"/>
                    <a:pt x="2543018" y="231107"/>
                    <a:pt x="2556000" y="336459"/>
                  </a:cubicBezTo>
                  <a:cubicBezTo>
                    <a:pt x="2280788" y="381925"/>
                    <a:pt x="2155805" y="302087"/>
                    <a:pt x="1993680" y="336459"/>
                  </a:cubicBezTo>
                  <a:cubicBezTo>
                    <a:pt x="1831555" y="370831"/>
                    <a:pt x="1665335" y="321914"/>
                    <a:pt x="1482480" y="336459"/>
                  </a:cubicBezTo>
                  <a:cubicBezTo>
                    <a:pt x="1299625" y="351004"/>
                    <a:pt x="1128632" y="295541"/>
                    <a:pt x="1022400" y="336459"/>
                  </a:cubicBezTo>
                  <a:cubicBezTo>
                    <a:pt x="916168" y="377377"/>
                    <a:pt x="762473" y="319417"/>
                    <a:pt x="562320" y="336459"/>
                  </a:cubicBezTo>
                  <a:cubicBezTo>
                    <a:pt x="362167" y="353501"/>
                    <a:pt x="161579" y="281640"/>
                    <a:pt x="0" y="336459"/>
                  </a:cubicBezTo>
                  <a:cubicBezTo>
                    <a:pt x="-10413" y="176304"/>
                    <a:pt x="16220" y="167713"/>
                    <a:pt x="0" y="0"/>
                  </a:cubicBezTo>
                  <a:close/>
                </a:path>
                <a:path w="2556000" h="336459" stroke="0" extrusionOk="0">
                  <a:moveTo>
                    <a:pt x="0" y="0"/>
                  </a:moveTo>
                  <a:cubicBezTo>
                    <a:pt x="138749" y="-41907"/>
                    <a:pt x="326596" y="16609"/>
                    <a:pt x="460080" y="0"/>
                  </a:cubicBezTo>
                  <a:cubicBezTo>
                    <a:pt x="593564" y="-16609"/>
                    <a:pt x="687496" y="44219"/>
                    <a:pt x="894600" y="0"/>
                  </a:cubicBezTo>
                  <a:cubicBezTo>
                    <a:pt x="1101704" y="-44219"/>
                    <a:pt x="1125155" y="4525"/>
                    <a:pt x="1354680" y="0"/>
                  </a:cubicBezTo>
                  <a:cubicBezTo>
                    <a:pt x="1584205" y="-4525"/>
                    <a:pt x="1625542" y="29307"/>
                    <a:pt x="1814760" y="0"/>
                  </a:cubicBezTo>
                  <a:cubicBezTo>
                    <a:pt x="2003978" y="-29307"/>
                    <a:pt x="2392827" y="64169"/>
                    <a:pt x="2556000" y="0"/>
                  </a:cubicBezTo>
                  <a:cubicBezTo>
                    <a:pt x="2595877" y="161772"/>
                    <a:pt x="2522218" y="174476"/>
                    <a:pt x="2556000" y="336459"/>
                  </a:cubicBezTo>
                  <a:cubicBezTo>
                    <a:pt x="2443887" y="359948"/>
                    <a:pt x="2291714" y="331370"/>
                    <a:pt x="2121480" y="336459"/>
                  </a:cubicBezTo>
                  <a:cubicBezTo>
                    <a:pt x="1951246" y="341548"/>
                    <a:pt x="1779215" y="328450"/>
                    <a:pt x="1686960" y="336459"/>
                  </a:cubicBezTo>
                  <a:cubicBezTo>
                    <a:pt x="1594705" y="344468"/>
                    <a:pt x="1326519" y="304531"/>
                    <a:pt x="1150200" y="336459"/>
                  </a:cubicBezTo>
                  <a:cubicBezTo>
                    <a:pt x="973881" y="368387"/>
                    <a:pt x="765141" y="279839"/>
                    <a:pt x="613440" y="336459"/>
                  </a:cubicBezTo>
                  <a:cubicBezTo>
                    <a:pt x="461739" y="393079"/>
                    <a:pt x="266606" y="315162"/>
                    <a:pt x="0" y="336459"/>
                  </a:cubicBezTo>
                  <a:cubicBezTo>
                    <a:pt x="-1252" y="232674"/>
                    <a:pt x="786" y="128709"/>
                    <a:pt x="0" y="0"/>
                  </a:cubicBezTo>
                  <a:close/>
                </a:path>
              </a:pathLst>
            </a:custGeom>
            <a:solidFill>
              <a:srgbClr val="FFFF00">
                <a:alpha val="71000"/>
              </a:srgbClr>
            </a:solidFill>
            <a:ln>
              <a:solidFill>
                <a:srgbClr val="FFFF00"/>
              </a:solidFill>
              <a:extLst>
                <a:ext uri="{C807C97D-BFC1-408E-A445-0C87EB9F89A2}">
                  <ask:lineSketchStyleProps xmlns="" xmlns:ask="http://schemas.microsoft.com/office/drawing/2018/sketchyshapes" sd="1345555465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CB688041-A448-4E5D-87E2-A54A0B260701}"/>
                </a:ext>
              </a:extLst>
            </p:cNvPr>
            <p:cNvSpPr txBox="1"/>
            <p:nvPr/>
          </p:nvSpPr>
          <p:spPr>
            <a:xfrm>
              <a:off x="8757103" y="2970377"/>
              <a:ext cx="345045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5400">
                  <a:latin typeface="UD Digi Kyokasho NK-B" panose="02020700000000000000" pitchFamily="18" charset="-128"/>
                  <a:ea typeface="UD Digi Kyokasho NK-B" panose="02020700000000000000" pitchFamily="18" charset="-128"/>
                </a:rPr>
                <a:t>会話する</a:t>
              </a:r>
            </a:p>
          </p:txBody>
        </p:sp>
      </p:grpSp>
      <p:sp>
        <p:nvSpPr>
          <p:cNvPr id="5" name="楕円 4">
            <a:extLst>
              <a:ext uri="{FF2B5EF4-FFF2-40B4-BE49-F238E27FC236}">
                <a16:creationId xmlns:a16="http://schemas.microsoft.com/office/drawing/2014/main" id="{0312A062-8ECE-41C3-825A-FE155D6B487C}"/>
              </a:ext>
            </a:extLst>
          </p:cNvPr>
          <p:cNvSpPr/>
          <p:nvPr/>
        </p:nvSpPr>
        <p:spPr>
          <a:xfrm>
            <a:off x="3841133" y="4464418"/>
            <a:ext cx="2286000" cy="22860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DE7822CC-6D14-CD46-A2C8-9B33984C40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6710" y="4464418"/>
            <a:ext cx="2057400" cy="2286000"/>
          </a:xfrm>
          <a:prstGeom prst="rect">
            <a:avLst/>
          </a:prstGeom>
        </p:spPr>
      </p:pic>
      <p:sp>
        <p:nvSpPr>
          <p:cNvPr id="14" name="楕円 13"/>
          <p:cNvSpPr/>
          <p:nvPr/>
        </p:nvSpPr>
        <p:spPr>
          <a:xfrm>
            <a:off x="3834681" y="4432518"/>
            <a:ext cx="2289956" cy="2275941"/>
          </a:xfrm>
          <a:prstGeom prst="ellipse">
            <a:avLst/>
          </a:prstGeom>
          <a:noFill/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1" name="直線コネクタ 20"/>
          <p:cNvCxnSpPr/>
          <p:nvPr/>
        </p:nvCxnSpPr>
        <p:spPr>
          <a:xfrm>
            <a:off x="8878189" y="6591496"/>
            <a:ext cx="1447788" cy="10634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 flipV="1">
            <a:off x="10467274" y="6596814"/>
            <a:ext cx="1334209" cy="15948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06461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CD4E16CA-EFFE-6A4D-B66D-BCF2A96FF8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550" y="2183335"/>
            <a:ext cx="6680200" cy="471170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F67EEA4E-5940-6042-AF0F-75F18E5528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8979" y="4606966"/>
            <a:ext cx="4025900" cy="2108200"/>
          </a:xfrm>
          <a:prstGeom prst="rect">
            <a:avLst/>
          </a:prstGeom>
        </p:spPr>
      </p:pic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67116A39-3F3A-1846-8D97-3EDD5C13B7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1423190"/>
            <a:ext cx="12192000" cy="1151844"/>
          </a:xfrm>
        </p:spPr>
        <p:txBody>
          <a:bodyPr/>
          <a:lstStyle/>
          <a:p>
            <a:r>
              <a:rPr lang="ja-JP" altLang="en-US"/>
              <a:t>インターネットは世界とつながる道具</a:t>
            </a:r>
            <a:endParaRPr lang="en-US" altLang="ja-JP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EF1F37D-C176-4394-BAB8-E4284E796503}"/>
              </a:ext>
            </a:extLst>
          </p:cNvPr>
          <p:cNvSpPr/>
          <p:nvPr/>
        </p:nvSpPr>
        <p:spPr>
          <a:xfrm>
            <a:off x="5749711" y="2629458"/>
            <a:ext cx="3780000" cy="324000"/>
          </a:xfrm>
          <a:custGeom>
            <a:avLst/>
            <a:gdLst>
              <a:gd name="connsiteX0" fmla="*/ 0 w 3780000"/>
              <a:gd name="connsiteY0" fmla="*/ 0 h 324000"/>
              <a:gd name="connsiteX1" fmla="*/ 615600 w 3780000"/>
              <a:gd name="connsiteY1" fmla="*/ 0 h 324000"/>
              <a:gd name="connsiteX2" fmla="*/ 1042200 w 3780000"/>
              <a:gd name="connsiteY2" fmla="*/ 0 h 324000"/>
              <a:gd name="connsiteX3" fmla="*/ 1620000 w 3780000"/>
              <a:gd name="connsiteY3" fmla="*/ 0 h 324000"/>
              <a:gd name="connsiteX4" fmla="*/ 2235600 w 3780000"/>
              <a:gd name="connsiteY4" fmla="*/ 0 h 324000"/>
              <a:gd name="connsiteX5" fmla="*/ 2851200 w 3780000"/>
              <a:gd name="connsiteY5" fmla="*/ 0 h 324000"/>
              <a:gd name="connsiteX6" fmla="*/ 3315600 w 3780000"/>
              <a:gd name="connsiteY6" fmla="*/ 0 h 324000"/>
              <a:gd name="connsiteX7" fmla="*/ 3780000 w 3780000"/>
              <a:gd name="connsiteY7" fmla="*/ 0 h 324000"/>
              <a:gd name="connsiteX8" fmla="*/ 3780000 w 3780000"/>
              <a:gd name="connsiteY8" fmla="*/ 324000 h 324000"/>
              <a:gd name="connsiteX9" fmla="*/ 3315600 w 3780000"/>
              <a:gd name="connsiteY9" fmla="*/ 324000 h 324000"/>
              <a:gd name="connsiteX10" fmla="*/ 2700000 w 3780000"/>
              <a:gd name="connsiteY10" fmla="*/ 324000 h 324000"/>
              <a:gd name="connsiteX11" fmla="*/ 2273400 w 3780000"/>
              <a:gd name="connsiteY11" fmla="*/ 324000 h 324000"/>
              <a:gd name="connsiteX12" fmla="*/ 1657800 w 3780000"/>
              <a:gd name="connsiteY12" fmla="*/ 324000 h 324000"/>
              <a:gd name="connsiteX13" fmla="*/ 1231200 w 3780000"/>
              <a:gd name="connsiteY13" fmla="*/ 324000 h 324000"/>
              <a:gd name="connsiteX14" fmla="*/ 804600 w 3780000"/>
              <a:gd name="connsiteY14" fmla="*/ 324000 h 324000"/>
              <a:gd name="connsiteX15" fmla="*/ 0 w 3780000"/>
              <a:gd name="connsiteY15" fmla="*/ 324000 h 324000"/>
              <a:gd name="connsiteX16" fmla="*/ 0 w 3780000"/>
              <a:gd name="connsiteY16" fmla="*/ 0 h 3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780000" h="324000" fill="none" extrusionOk="0">
                <a:moveTo>
                  <a:pt x="0" y="0"/>
                </a:moveTo>
                <a:cubicBezTo>
                  <a:pt x="157312" y="-41078"/>
                  <a:pt x="373711" y="26256"/>
                  <a:pt x="615600" y="0"/>
                </a:cubicBezTo>
                <a:cubicBezTo>
                  <a:pt x="857489" y="-26256"/>
                  <a:pt x="943600" y="42576"/>
                  <a:pt x="1042200" y="0"/>
                </a:cubicBezTo>
                <a:cubicBezTo>
                  <a:pt x="1140800" y="-42576"/>
                  <a:pt x="1454092" y="21449"/>
                  <a:pt x="1620000" y="0"/>
                </a:cubicBezTo>
                <a:cubicBezTo>
                  <a:pt x="1785908" y="-21449"/>
                  <a:pt x="2035389" y="59198"/>
                  <a:pt x="2235600" y="0"/>
                </a:cubicBezTo>
                <a:cubicBezTo>
                  <a:pt x="2435811" y="-59198"/>
                  <a:pt x="2615498" y="36083"/>
                  <a:pt x="2851200" y="0"/>
                </a:cubicBezTo>
                <a:cubicBezTo>
                  <a:pt x="3086902" y="-36083"/>
                  <a:pt x="3159107" y="12578"/>
                  <a:pt x="3315600" y="0"/>
                </a:cubicBezTo>
                <a:cubicBezTo>
                  <a:pt x="3472093" y="-12578"/>
                  <a:pt x="3634583" y="37675"/>
                  <a:pt x="3780000" y="0"/>
                </a:cubicBezTo>
                <a:cubicBezTo>
                  <a:pt x="3813168" y="77563"/>
                  <a:pt x="3774475" y="162317"/>
                  <a:pt x="3780000" y="324000"/>
                </a:cubicBezTo>
                <a:cubicBezTo>
                  <a:pt x="3629153" y="344886"/>
                  <a:pt x="3479472" y="307545"/>
                  <a:pt x="3315600" y="324000"/>
                </a:cubicBezTo>
                <a:cubicBezTo>
                  <a:pt x="3151728" y="340455"/>
                  <a:pt x="2933662" y="303621"/>
                  <a:pt x="2700000" y="324000"/>
                </a:cubicBezTo>
                <a:cubicBezTo>
                  <a:pt x="2466338" y="344379"/>
                  <a:pt x="2420932" y="310006"/>
                  <a:pt x="2273400" y="324000"/>
                </a:cubicBezTo>
                <a:cubicBezTo>
                  <a:pt x="2125868" y="337994"/>
                  <a:pt x="1884824" y="301938"/>
                  <a:pt x="1657800" y="324000"/>
                </a:cubicBezTo>
                <a:cubicBezTo>
                  <a:pt x="1430776" y="346062"/>
                  <a:pt x="1378349" y="302710"/>
                  <a:pt x="1231200" y="324000"/>
                </a:cubicBezTo>
                <a:cubicBezTo>
                  <a:pt x="1084051" y="345290"/>
                  <a:pt x="1013916" y="313797"/>
                  <a:pt x="804600" y="324000"/>
                </a:cubicBezTo>
                <a:cubicBezTo>
                  <a:pt x="595284" y="334203"/>
                  <a:pt x="263363" y="257477"/>
                  <a:pt x="0" y="324000"/>
                </a:cubicBezTo>
                <a:cubicBezTo>
                  <a:pt x="-38475" y="235745"/>
                  <a:pt x="24609" y="110375"/>
                  <a:pt x="0" y="0"/>
                </a:cubicBezTo>
                <a:close/>
              </a:path>
              <a:path w="3780000" h="324000" stroke="0" extrusionOk="0">
                <a:moveTo>
                  <a:pt x="0" y="0"/>
                </a:moveTo>
                <a:cubicBezTo>
                  <a:pt x="158450" y="-39315"/>
                  <a:pt x="355557" y="31643"/>
                  <a:pt x="464400" y="0"/>
                </a:cubicBezTo>
                <a:cubicBezTo>
                  <a:pt x="573243" y="-31643"/>
                  <a:pt x="680530" y="48928"/>
                  <a:pt x="891000" y="0"/>
                </a:cubicBezTo>
                <a:cubicBezTo>
                  <a:pt x="1101470" y="-48928"/>
                  <a:pt x="1155474" y="4784"/>
                  <a:pt x="1355400" y="0"/>
                </a:cubicBezTo>
                <a:cubicBezTo>
                  <a:pt x="1555326" y="-4784"/>
                  <a:pt x="1662999" y="27752"/>
                  <a:pt x="1819800" y="0"/>
                </a:cubicBezTo>
                <a:cubicBezTo>
                  <a:pt x="1976601" y="-27752"/>
                  <a:pt x="2136406" y="62311"/>
                  <a:pt x="2397600" y="0"/>
                </a:cubicBezTo>
                <a:cubicBezTo>
                  <a:pt x="2658794" y="-62311"/>
                  <a:pt x="2660208" y="50785"/>
                  <a:pt x="2862000" y="0"/>
                </a:cubicBezTo>
                <a:cubicBezTo>
                  <a:pt x="3063792" y="-50785"/>
                  <a:pt x="3552749" y="76794"/>
                  <a:pt x="3780000" y="0"/>
                </a:cubicBezTo>
                <a:cubicBezTo>
                  <a:pt x="3798167" y="124014"/>
                  <a:pt x="3761046" y="209672"/>
                  <a:pt x="3780000" y="324000"/>
                </a:cubicBezTo>
                <a:cubicBezTo>
                  <a:pt x="3617174" y="347696"/>
                  <a:pt x="3371106" y="259283"/>
                  <a:pt x="3202200" y="324000"/>
                </a:cubicBezTo>
                <a:cubicBezTo>
                  <a:pt x="3033294" y="388717"/>
                  <a:pt x="2770069" y="319090"/>
                  <a:pt x="2624400" y="324000"/>
                </a:cubicBezTo>
                <a:cubicBezTo>
                  <a:pt x="2478731" y="328910"/>
                  <a:pt x="2344009" y="312164"/>
                  <a:pt x="2122200" y="324000"/>
                </a:cubicBezTo>
                <a:cubicBezTo>
                  <a:pt x="1900391" y="335836"/>
                  <a:pt x="1798372" y="284599"/>
                  <a:pt x="1695600" y="324000"/>
                </a:cubicBezTo>
                <a:cubicBezTo>
                  <a:pt x="1592828" y="363401"/>
                  <a:pt x="1415291" y="300853"/>
                  <a:pt x="1231200" y="324000"/>
                </a:cubicBezTo>
                <a:cubicBezTo>
                  <a:pt x="1047109" y="347147"/>
                  <a:pt x="899375" y="308522"/>
                  <a:pt x="615600" y="324000"/>
                </a:cubicBezTo>
                <a:cubicBezTo>
                  <a:pt x="331825" y="339478"/>
                  <a:pt x="260355" y="312688"/>
                  <a:pt x="0" y="324000"/>
                </a:cubicBezTo>
                <a:cubicBezTo>
                  <a:pt x="-5736" y="215693"/>
                  <a:pt x="19669" y="136047"/>
                  <a:pt x="0" y="0"/>
                </a:cubicBezTo>
                <a:close/>
              </a:path>
            </a:pathLst>
          </a:custGeom>
          <a:solidFill>
            <a:srgbClr val="FFFF00">
              <a:alpha val="71000"/>
            </a:srgbClr>
          </a:solidFill>
          <a:ln>
            <a:solidFill>
              <a:srgbClr val="FFFF00"/>
            </a:solidFill>
            <a:extLst>
              <a:ext uri="{C807C97D-BFC1-408E-A445-0C87EB9F89A2}">
                <ask:lineSketchStyleProps xmlns="" xmlns:ask="http://schemas.microsoft.com/office/drawing/2018/sketchyshapes" sd="134555546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D8990426-5C43-4A00-839B-0FB5FCF044D6}"/>
              </a:ext>
            </a:extLst>
          </p:cNvPr>
          <p:cNvSpPr/>
          <p:nvPr/>
        </p:nvSpPr>
        <p:spPr>
          <a:xfrm>
            <a:off x="5749711" y="3429000"/>
            <a:ext cx="6012000" cy="324000"/>
          </a:xfrm>
          <a:custGeom>
            <a:avLst/>
            <a:gdLst>
              <a:gd name="connsiteX0" fmla="*/ 0 w 6012000"/>
              <a:gd name="connsiteY0" fmla="*/ 0 h 324000"/>
              <a:gd name="connsiteX1" fmla="*/ 666785 w 6012000"/>
              <a:gd name="connsiteY1" fmla="*/ 0 h 324000"/>
              <a:gd name="connsiteX2" fmla="*/ 1213331 w 6012000"/>
              <a:gd name="connsiteY2" fmla="*/ 0 h 324000"/>
              <a:gd name="connsiteX3" fmla="*/ 1759876 w 6012000"/>
              <a:gd name="connsiteY3" fmla="*/ 0 h 324000"/>
              <a:gd name="connsiteX4" fmla="*/ 2246302 w 6012000"/>
              <a:gd name="connsiteY4" fmla="*/ 0 h 324000"/>
              <a:gd name="connsiteX5" fmla="*/ 2612487 w 6012000"/>
              <a:gd name="connsiteY5" fmla="*/ 0 h 324000"/>
              <a:gd name="connsiteX6" fmla="*/ 3098913 w 6012000"/>
              <a:gd name="connsiteY6" fmla="*/ 0 h 324000"/>
              <a:gd name="connsiteX7" fmla="*/ 3645458 w 6012000"/>
              <a:gd name="connsiteY7" fmla="*/ 0 h 324000"/>
              <a:gd name="connsiteX8" fmla="*/ 4071764 w 6012000"/>
              <a:gd name="connsiteY8" fmla="*/ 0 h 324000"/>
              <a:gd name="connsiteX9" fmla="*/ 4618309 w 6012000"/>
              <a:gd name="connsiteY9" fmla="*/ 0 h 324000"/>
              <a:gd name="connsiteX10" fmla="*/ 4984495 w 6012000"/>
              <a:gd name="connsiteY10" fmla="*/ 0 h 324000"/>
              <a:gd name="connsiteX11" fmla="*/ 5350680 w 6012000"/>
              <a:gd name="connsiteY11" fmla="*/ 0 h 324000"/>
              <a:gd name="connsiteX12" fmla="*/ 6012000 w 6012000"/>
              <a:gd name="connsiteY12" fmla="*/ 0 h 324000"/>
              <a:gd name="connsiteX13" fmla="*/ 6012000 w 6012000"/>
              <a:gd name="connsiteY13" fmla="*/ 324000 h 324000"/>
              <a:gd name="connsiteX14" fmla="*/ 5405335 w 6012000"/>
              <a:gd name="connsiteY14" fmla="*/ 324000 h 324000"/>
              <a:gd name="connsiteX15" fmla="*/ 5039149 w 6012000"/>
              <a:gd name="connsiteY15" fmla="*/ 324000 h 324000"/>
              <a:gd name="connsiteX16" fmla="*/ 4492604 w 6012000"/>
              <a:gd name="connsiteY16" fmla="*/ 324000 h 324000"/>
              <a:gd name="connsiteX17" fmla="*/ 3885938 w 6012000"/>
              <a:gd name="connsiteY17" fmla="*/ 324000 h 324000"/>
              <a:gd name="connsiteX18" fmla="*/ 3339393 w 6012000"/>
              <a:gd name="connsiteY18" fmla="*/ 324000 h 324000"/>
              <a:gd name="connsiteX19" fmla="*/ 2973207 w 6012000"/>
              <a:gd name="connsiteY19" fmla="*/ 324000 h 324000"/>
              <a:gd name="connsiteX20" fmla="*/ 2607022 w 6012000"/>
              <a:gd name="connsiteY20" fmla="*/ 324000 h 324000"/>
              <a:gd name="connsiteX21" fmla="*/ 2060476 w 6012000"/>
              <a:gd name="connsiteY21" fmla="*/ 324000 h 324000"/>
              <a:gd name="connsiteX22" fmla="*/ 1513931 w 6012000"/>
              <a:gd name="connsiteY22" fmla="*/ 324000 h 324000"/>
              <a:gd name="connsiteX23" fmla="*/ 847145 w 6012000"/>
              <a:gd name="connsiteY23" fmla="*/ 324000 h 324000"/>
              <a:gd name="connsiteX24" fmla="*/ 0 w 6012000"/>
              <a:gd name="connsiteY24" fmla="*/ 324000 h 324000"/>
              <a:gd name="connsiteX25" fmla="*/ 0 w 6012000"/>
              <a:gd name="connsiteY25" fmla="*/ 0 h 3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012000" h="324000" fill="none" extrusionOk="0">
                <a:moveTo>
                  <a:pt x="0" y="0"/>
                </a:moveTo>
                <a:cubicBezTo>
                  <a:pt x="304136" y="-40216"/>
                  <a:pt x="476853" y="39537"/>
                  <a:pt x="666785" y="0"/>
                </a:cubicBezTo>
                <a:cubicBezTo>
                  <a:pt x="856717" y="-39537"/>
                  <a:pt x="1015153" y="44483"/>
                  <a:pt x="1213331" y="0"/>
                </a:cubicBezTo>
                <a:cubicBezTo>
                  <a:pt x="1411509" y="-44483"/>
                  <a:pt x="1513396" y="48419"/>
                  <a:pt x="1759876" y="0"/>
                </a:cubicBezTo>
                <a:cubicBezTo>
                  <a:pt x="2006356" y="-48419"/>
                  <a:pt x="2144794" y="35099"/>
                  <a:pt x="2246302" y="0"/>
                </a:cubicBezTo>
                <a:cubicBezTo>
                  <a:pt x="2347810" y="-35099"/>
                  <a:pt x="2448441" y="32837"/>
                  <a:pt x="2612487" y="0"/>
                </a:cubicBezTo>
                <a:cubicBezTo>
                  <a:pt x="2776534" y="-32837"/>
                  <a:pt x="2860021" y="20976"/>
                  <a:pt x="3098913" y="0"/>
                </a:cubicBezTo>
                <a:cubicBezTo>
                  <a:pt x="3337805" y="-20976"/>
                  <a:pt x="3485916" y="41013"/>
                  <a:pt x="3645458" y="0"/>
                </a:cubicBezTo>
                <a:cubicBezTo>
                  <a:pt x="3805001" y="-41013"/>
                  <a:pt x="3916492" y="37432"/>
                  <a:pt x="4071764" y="0"/>
                </a:cubicBezTo>
                <a:cubicBezTo>
                  <a:pt x="4227036" y="-37432"/>
                  <a:pt x="4375970" y="20913"/>
                  <a:pt x="4618309" y="0"/>
                </a:cubicBezTo>
                <a:cubicBezTo>
                  <a:pt x="4860648" y="-20913"/>
                  <a:pt x="4898521" y="40505"/>
                  <a:pt x="4984495" y="0"/>
                </a:cubicBezTo>
                <a:cubicBezTo>
                  <a:pt x="5070469" y="-40505"/>
                  <a:pt x="5179136" y="39046"/>
                  <a:pt x="5350680" y="0"/>
                </a:cubicBezTo>
                <a:cubicBezTo>
                  <a:pt x="5522225" y="-39046"/>
                  <a:pt x="5776674" y="49356"/>
                  <a:pt x="6012000" y="0"/>
                </a:cubicBezTo>
                <a:cubicBezTo>
                  <a:pt x="6027896" y="127888"/>
                  <a:pt x="5977184" y="185463"/>
                  <a:pt x="6012000" y="324000"/>
                </a:cubicBezTo>
                <a:cubicBezTo>
                  <a:pt x="5784350" y="382283"/>
                  <a:pt x="5536386" y="311069"/>
                  <a:pt x="5405335" y="324000"/>
                </a:cubicBezTo>
                <a:cubicBezTo>
                  <a:pt x="5274285" y="336931"/>
                  <a:pt x="5207443" y="299945"/>
                  <a:pt x="5039149" y="324000"/>
                </a:cubicBezTo>
                <a:cubicBezTo>
                  <a:pt x="4870855" y="348055"/>
                  <a:pt x="4744675" y="259037"/>
                  <a:pt x="4492604" y="324000"/>
                </a:cubicBezTo>
                <a:cubicBezTo>
                  <a:pt x="4240533" y="388963"/>
                  <a:pt x="4130681" y="288640"/>
                  <a:pt x="3885938" y="324000"/>
                </a:cubicBezTo>
                <a:cubicBezTo>
                  <a:pt x="3641195" y="359360"/>
                  <a:pt x="3524391" y="317093"/>
                  <a:pt x="3339393" y="324000"/>
                </a:cubicBezTo>
                <a:cubicBezTo>
                  <a:pt x="3154395" y="330907"/>
                  <a:pt x="3102101" y="291431"/>
                  <a:pt x="2973207" y="324000"/>
                </a:cubicBezTo>
                <a:cubicBezTo>
                  <a:pt x="2844313" y="356569"/>
                  <a:pt x="2767572" y="295442"/>
                  <a:pt x="2607022" y="324000"/>
                </a:cubicBezTo>
                <a:cubicBezTo>
                  <a:pt x="2446473" y="352558"/>
                  <a:pt x="2188757" y="305599"/>
                  <a:pt x="2060476" y="324000"/>
                </a:cubicBezTo>
                <a:cubicBezTo>
                  <a:pt x="1932195" y="342401"/>
                  <a:pt x="1713928" y="321144"/>
                  <a:pt x="1513931" y="324000"/>
                </a:cubicBezTo>
                <a:cubicBezTo>
                  <a:pt x="1313935" y="326856"/>
                  <a:pt x="1096040" y="275143"/>
                  <a:pt x="847145" y="324000"/>
                </a:cubicBezTo>
                <a:cubicBezTo>
                  <a:pt x="598250" y="372857"/>
                  <a:pt x="247512" y="296832"/>
                  <a:pt x="0" y="324000"/>
                </a:cubicBezTo>
                <a:cubicBezTo>
                  <a:pt x="-29079" y="187996"/>
                  <a:pt x="17139" y="91773"/>
                  <a:pt x="0" y="0"/>
                </a:cubicBezTo>
                <a:close/>
              </a:path>
              <a:path w="6012000" h="324000" stroke="0" extrusionOk="0">
                <a:moveTo>
                  <a:pt x="0" y="0"/>
                </a:moveTo>
                <a:cubicBezTo>
                  <a:pt x="146107" y="-20147"/>
                  <a:pt x="284959" y="14343"/>
                  <a:pt x="426305" y="0"/>
                </a:cubicBezTo>
                <a:cubicBezTo>
                  <a:pt x="567652" y="-14343"/>
                  <a:pt x="687511" y="3153"/>
                  <a:pt x="792491" y="0"/>
                </a:cubicBezTo>
                <a:cubicBezTo>
                  <a:pt x="897471" y="-3153"/>
                  <a:pt x="1092746" y="47098"/>
                  <a:pt x="1218796" y="0"/>
                </a:cubicBezTo>
                <a:cubicBezTo>
                  <a:pt x="1344846" y="-47098"/>
                  <a:pt x="1507018" y="10697"/>
                  <a:pt x="1645102" y="0"/>
                </a:cubicBezTo>
                <a:cubicBezTo>
                  <a:pt x="1783186" y="-10697"/>
                  <a:pt x="2052127" y="50712"/>
                  <a:pt x="2251767" y="0"/>
                </a:cubicBezTo>
                <a:cubicBezTo>
                  <a:pt x="2451408" y="-50712"/>
                  <a:pt x="2472640" y="28924"/>
                  <a:pt x="2678073" y="0"/>
                </a:cubicBezTo>
                <a:cubicBezTo>
                  <a:pt x="2883506" y="-28924"/>
                  <a:pt x="2983766" y="30646"/>
                  <a:pt x="3224618" y="0"/>
                </a:cubicBezTo>
                <a:cubicBezTo>
                  <a:pt x="3465470" y="-30646"/>
                  <a:pt x="3740361" y="22732"/>
                  <a:pt x="3891404" y="0"/>
                </a:cubicBezTo>
                <a:cubicBezTo>
                  <a:pt x="4042447" y="-22732"/>
                  <a:pt x="4186713" y="26328"/>
                  <a:pt x="4437949" y="0"/>
                </a:cubicBezTo>
                <a:cubicBezTo>
                  <a:pt x="4689185" y="-26328"/>
                  <a:pt x="4689404" y="20558"/>
                  <a:pt x="4804135" y="0"/>
                </a:cubicBezTo>
                <a:cubicBezTo>
                  <a:pt x="4918866" y="-20558"/>
                  <a:pt x="5117530" y="44721"/>
                  <a:pt x="5230440" y="0"/>
                </a:cubicBezTo>
                <a:cubicBezTo>
                  <a:pt x="5343351" y="-44721"/>
                  <a:pt x="5707132" y="16705"/>
                  <a:pt x="6012000" y="0"/>
                </a:cubicBezTo>
                <a:cubicBezTo>
                  <a:pt x="6037275" y="66044"/>
                  <a:pt x="5994317" y="248944"/>
                  <a:pt x="6012000" y="324000"/>
                </a:cubicBezTo>
                <a:cubicBezTo>
                  <a:pt x="5766832" y="332028"/>
                  <a:pt x="5491505" y="255725"/>
                  <a:pt x="5345215" y="324000"/>
                </a:cubicBezTo>
                <a:cubicBezTo>
                  <a:pt x="5198925" y="392275"/>
                  <a:pt x="5064624" y="262368"/>
                  <a:pt x="4798669" y="324000"/>
                </a:cubicBezTo>
                <a:cubicBezTo>
                  <a:pt x="4532714" y="385632"/>
                  <a:pt x="4545687" y="280558"/>
                  <a:pt x="4372364" y="324000"/>
                </a:cubicBezTo>
                <a:cubicBezTo>
                  <a:pt x="4199041" y="367442"/>
                  <a:pt x="4037943" y="274694"/>
                  <a:pt x="3885938" y="324000"/>
                </a:cubicBezTo>
                <a:cubicBezTo>
                  <a:pt x="3733933" y="373306"/>
                  <a:pt x="3618383" y="309492"/>
                  <a:pt x="3459633" y="324000"/>
                </a:cubicBezTo>
                <a:cubicBezTo>
                  <a:pt x="3300883" y="338508"/>
                  <a:pt x="3228690" y="316507"/>
                  <a:pt x="3093447" y="324000"/>
                </a:cubicBezTo>
                <a:cubicBezTo>
                  <a:pt x="2958204" y="331493"/>
                  <a:pt x="2826927" y="290905"/>
                  <a:pt x="2727262" y="324000"/>
                </a:cubicBezTo>
                <a:cubicBezTo>
                  <a:pt x="2627597" y="357095"/>
                  <a:pt x="2339851" y="289800"/>
                  <a:pt x="2060476" y="324000"/>
                </a:cubicBezTo>
                <a:cubicBezTo>
                  <a:pt x="1781101" y="358200"/>
                  <a:pt x="1724114" y="291771"/>
                  <a:pt x="1574051" y="324000"/>
                </a:cubicBezTo>
                <a:cubicBezTo>
                  <a:pt x="1423989" y="356229"/>
                  <a:pt x="1069503" y="258899"/>
                  <a:pt x="907265" y="324000"/>
                </a:cubicBezTo>
                <a:cubicBezTo>
                  <a:pt x="745027" y="389101"/>
                  <a:pt x="323770" y="308376"/>
                  <a:pt x="0" y="324000"/>
                </a:cubicBezTo>
                <a:cubicBezTo>
                  <a:pt x="-24090" y="230406"/>
                  <a:pt x="4621" y="100261"/>
                  <a:pt x="0" y="0"/>
                </a:cubicBezTo>
                <a:close/>
              </a:path>
            </a:pathLst>
          </a:custGeom>
          <a:solidFill>
            <a:srgbClr val="FFFF00">
              <a:alpha val="71000"/>
            </a:srgbClr>
          </a:solidFill>
          <a:ln>
            <a:solidFill>
              <a:srgbClr val="FFFF00"/>
            </a:solidFill>
            <a:extLst>
              <a:ext uri="{C807C97D-BFC1-408E-A445-0C87EB9F89A2}">
                <ask:lineSketchStyleProps xmlns="" xmlns:ask="http://schemas.microsoft.com/office/drawing/2018/sketchyshapes" sd="134555546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プレースホルダー 1">
            <a:extLst>
              <a:ext uri="{FF2B5EF4-FFF2-40B4-BE49-F238E27FC236}">
                <a16:creationId xmlns:a16="http://schemas.microsoft.com/office/drawing/2014/main" id="{6513120F-7994-431B-BECB-6517C1FBA63F}"/>
              </a:ext>
            </a:extLst>
          </p:cNvPr>
          <p:cNvSpPr txBox="1">
            <a:spLocks/>
          </p:cNvSpPr>
          <p:nvPr/>
        </p:nvSpPr>
        <p:spPr>
          <a:xfrm>
            <a:off x="5749711" y="2288127"/>
            <a:ext cx="6670089" cy="2074468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5400" kern="1200">
                <a:solidFill>
                  <a:srgbClr val="FB482A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 sz="4800">
                <a:solidFill>
                  <a:schemeClr val="tx1"/>
                </a:solidFill>
              </a:rPr>
              <a:t>ドアの先には、</a:t>
            </a:r>
          </a:p>
          <a:p>
            <a:pPr algn="l"/>
            <a:r>
              <a:rPr lang="ja-JP" altLang="en-US" sz="4800">
                <a:solidFill>
                  <a:schemeClr val="tx1"/>
                </a:solidFill>
              </a:rPr>
              <a:t>いろんな</a:t>
            </a:r>
            <a:r>
              <a:rPr lang="en-US" altLang="ja-JP" sz="4800" dirty="0">
                <a:solidFill>
                  <a:schemeClr val="tx1"/>
                </a:solidFill>
              </a:rPr>
              <a:t>Web</a:t>
            </a:r>
            <a:r>
              <a:rPr lang="ja-JP" altLang="en-US" sz="4800">
                <a:solidFill>
                  <a:schemeClr val="tx1"/>
                </a:solidFill>
              </a:rPr>
              <a:t>サイトが！</a:t>
            </a:r>
          </a:p>
        </p:txBody>
      </p:sp>
    </p:spTree>
    <p:extLst>
      <p:ext uri="{BB962C8B-B14F-4D97-AF65-F5344CB8AC3E}">
        <p14:creationId xmlns:p14="http://schemas.microsoft.com/office/powerpoint/2010/main" val="42202904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7FCCA404-50E1-A048-8599-016D9E875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374" y="2421553"/>
            <a:ext cx="6527800" cy="45212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9BE35738-0586-C548-BAE4-8F44D5332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9703" y="3241794"/>
            <a:ext cx="1739900" cy="3606800"/>
          </a:xfrm>
          <a:prstGeom prst="rect">
            <a:avLst/>
          </a:prstGeom>
        </p:spPr>
      </p:pic>
      <p:sp>
        <p:nvSpPr>
          <p:cNvPr id="43" name="フリーフォーム 42">
            <a:extLst>
              <a:ext uri="{FF2B5EF4-FFF2-40B4-BE49-F238E27FC236}">
                <a16:creationId xmlns:a16="http://schemas.microsoft.com/office/drawing/2014/main" id="{C667BC18-D9E8-EE43-9C77-80D9C23D99E3}"/>
              </a:ext>
            </a:extLst>
          </p:cNvPr>
          <p:cNvSpPr/>
          <p:nvPr/>
        </p:nvSpPr>
        <p:spPr>
          <a:xfrm flipH="1">
            <a:off x="9592236" y="2854411"/>
            <a:ext cx="181957" cy="612464"/>
          </a:xfrm>
          <a:custGeom>
            <a:avLst/>
            <a:gdLst>
              <a:gd name="connsiteX0" fmla="*/ 0 w 222422"/>
              <a:gd name="connsiteY0" fmla="*/ 0 h 543697"/>
              <a:gd name="connsiteX1" fmla="*/ 210065 w 222422"/>
              <a:gd name="connsiteY1" fmla="*/ 543697 h 543697"/>
              <a:gd name="connsiteX2" fmla="*/ 222422 w 222422"/>
              <a:gd name="connsiteY2" fmla="*/ 61784 h 543697"/>
              <a:gd name="connsiteX3" fmla="*/ 0 w 222422"/>
              <a:gd name="connsiteY3" fmla="*/ 0 h 543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422" h="543697">
                <a:moveTo>
                  <a:pt x="0" y="0"/>
                </a:moveTo>
                <a:lnTo>
                  <a:pt x="210065" y="543697"/>
                </a:lnTo>
                <a:lnTo>
                  <a:pt x="222422" y="61784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5E8D5343-24FA-074D-93FE-343E6B0B5187}"/>
              </a:ext>
            </a:extLst>
          </p:cNvPr>
          <p:cNvSpPr/>
          <p:nvPr/>
        </p:nvSpPr>
        <p:spPr>
          <a:xfrm>
            <a:off x="8238222" y="2202127"/>
            <a:ext cx="2747519" cy="759731"/>
          </a:xfrm>
          <a:prstGeom prst="rect">
            <a:avLst/>
          </a:prstGeom>
          <a:solidFill>
            <a:srgbClr val="FFFF00"/>
          </a:solidFill>
          <a:ln w="44450" cap="rnd"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67116A39-3F3A-1846-8D97-3EDD5C13B7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07020" y="1300506"/>
            <a:ext cx="7577959" cy="876746"/>
          </a:xfrm>
        </p:spPr>
        <p:txBody>
          <a:bodyPr/>
          <a:lstStyle/>
          <a:p>
            <a:r>
              <a:rPr lang="ja-JP" altLang="en-US"/>
              <a:t>大切な</a:t>
            </a:r>
            <a:r>
              <a:rPr lang="en-US" altLang="ja-JP" dirty="0"/>
              <a:t>ID</a:t>
            </a:r>
            <a:r>
              <a:rPr lang="ja-JP" altLang="en-US"/>
              <a:t>とパスワード</a:t>
            </a:r>
            <a:endParaRPr lang="en-US" altLang="ja-JP" dirty="0"/>
          </a:p>
        </p:txBody>
      </p:sp>
      <p:grpSp>
        <p:nvGrpSpPr>
          <p:cNvPr id="44" name="グループ化 43">
            <a:extLst>
              <a:ext uri="{FF2B5EF4-FFF2-40B4-BE49-F238E27FC236}">
                <a16:creationId xmlns:a16="http://schemas.microsoft.com/office/drawing/2014/main" id="{9231F6B5-6247-0F49-BE2F-4785AB1359E9}"/>
              </a:ext>
            </a:extLst>
          </p:cNvPr>
          <p:cNvGrpSpPr/>
          <p:nvPr/>
        </p:nvGrpSpPr>
        <p:grpSpPr>
          <a:xfrm>
            <a:off x="963226" y="2159801"/>
            <a:ext cx="2700856" cy="1725104"/>
            <a:chOff x="841652" y="1851383"/>
            <a:chExt cx="2700856" cy="1725104"/>
          </a:xfrm>
        </p:grpSpPr>
        <p:cxnSp>
          <p:nvCxnSpPr>
            <p:cNvPr id="10" name="直線コネクタ 9">
              <a:extLst>
                <a:ext uri="{FF2B5EF4-FFF2-40B4-BE49-F238E27FC236}">
                  <a16:creationId xmlns:a16="http://schemas.microsoft.com/office/drawing/2014/main" id="{950CCDAF-5048-BA46-B1FA-008E22039EDA}"/>
                </a:ext>
              </a:extLst>
            </p:cNvPr>
            <p:cNvCxnSpPr>
              <a:cxnSpLocks/>
            </p:cNvCxnSpPr>
            <p:nvPr/>
          </p:nvCxnSpPr>
          <p:spPr>
            <a:xfrm>
              <a:off x="1824664" y="1851383"/>
              <a:ext cx="1173892" cy="451712"/>
            </a:xfrm>
            <a:prstGeom prst="line">
              <a:avLst/>
            </a:prstGeom>
            <a:ln w="47625" cap="rnd">
              <a:solidFill>
                <a:srgbClr val="00B0F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F56371BE-ADCC-3B4F-B959-42F46B9F8E8C}"/>
                </a:ext>
              </a:extLst>
            </p:cNvPr>
            <p:cNvSpPr txBox="1"/>
            <p:nvPr/>
          </p:nvSpPr>
          <p:spPr>
            <a:xfrm>
              <a:off x="841652" y="2020325"/>
              <a:ext cx="270085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4400" b="1" spc="-150">
                  <a:latin typeface="Yu Gothic UI" panose="020B0500000000000000" pitchFamily="34" charset="-128"/>
                  <a:ea typeface="Yu Gothic UI" panose="020B0500000000000000" pitchFamily="34" charset="-128"/>
                </a:rPr>
                <a:t>ログイン</a:t>
              </a:r>
              <a:endParaRPr kumimoji="1" lang="en-US" altLang="ja-JP" sz="4400" b="1" spc="-150" dirty="0">
                <a:latin typeface="Yu Gothic UI" panose="020B0500000000000000" pitchFamily="34" charset="-128"/>
                <a:ea typeface="Yu Gothic UI" panose="020B0500000000000000" pitchFamily="34" charset="-128"/>
              </a:endParaRPr>
            </a:p>
            <a:p>
              <a:r>
                <a:rPr kumimoji="1" lang="ja-JP" altLang="en-US" sz="4400" b="1" spc="-150">
                  <a:latin typeface="Yu Gothic UI" panose="020B0500000000000000" pitchFamily="34" charset="-128"/>
                  <a:ea typeface="Yu Gothic UI" panose="020B0500000000000000" pitchFamily="34" charset="-128"/>
                </a:rPr>
                <a:t>完了！</a:t>
              </a:r>
            </a:p>
          </p:txBody>
        </p:sp>
        <p:cxnSp>
          <p:nvCxnSpPr>
            <p:cNvPr id="20" name="直線コネクタ 19">
              <a:extLst>
                <a:ext uri="{FF2B5EF4-FFF2-40B4-BE49-F238E27FC236}">
                  <a16:creationId xmlns:a16="http://schemas.microsoft.com/office/drawing/2014/main" id="{3B41769F-1210-0D46-AB75-23057A37CC2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38190" y="3202015"/>
              <a:ext cx="1173892" cy="374472"/>
            </a:xfrm>
            <a:prstGeom prst="line">
              <a:avLst/>
            </a:prstGeom>
            <a:ln w="53975" cap="rnd">
              <a:solidFill>
                <a:srgbClr val="00B0F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フリーフォーム 24">
            <a:extLst>
              <a:ext uri="{FF2B5EF4-FFF2-40B4-BE49-F238E27FC236}">
                <a16:creationId xmlns:a16="http://schemas.microsoft.com/office/drawing/2014/main" id="{1BAA5034-00F0-5D4A-A513-B41C89AAD500}"/>
              </a:ext>
            </a:extLst>
          </p:cNvPr>
          <p:cNvSpPr/>
          <p:nvPr/>
        </p:nvSpPr>
        <p:spPr>
          <a:xfrm>
            <a:off x="4200794" y="2623372"/>
            <a:ext cx="304905" cy="906979"/>
          </a:xfrm>
          <a:custGeom>
            <a:avLst/>
            <a:gdLst>
              <a:gd name="connsiteX0" fmla="*/ 135924 w 210064"/>
              <a:gd name="connsiteY0" fmla="*/ 0 h 556054"/>
              <a:gd name="connsiteX1" fmla="*/ 0 w 210064"/>
              <a:gd name="connsiteY1" fmla="*/ 556054 h 556054"/>
              <a:gd name="connsiteX2" fmla="*/ 210064 w 210064"/>
              <a:gd name="connsiteY2" fmla="*/ 37070 h 556054"/>
              <a:gd name="connsiteX3" fmla="*/ 210064 w 210064"/>
              <a:gd name="connsiteY3" fmla="*/ 37070 h 556054"/>
              <a:gd name="connsiteX4" fmla="*/ 210064 w 210064"/>
              <a:gd name="connsiteY4" fmla="*/ 37070 h 556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064" h="556054">
                <a:moveTo>
                  <a:pt x="135924" y="0"/>
                </a:moveTo>
                <a:lnTo>
                  <a:pt x="0" y="556054"/>
                </a:lnTo>
                <a:lnTo>
                  <a:pt x="210064" y="37070"/>
                </a:lnTo>
                <a:lnTo>
                  <a:pt x="210064" y="37070"/>
                </a:lnTo>
                <a:lnTo>
                  <a:pt x="210064" y="37070"/>
                </a:lnTo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AC522786-47AA-6148-9E7C-994060DAD4A3}"/>
              </a:ext>
            </a:extLst>
          </p:cNvPr>
          <p:cNvGrpSpPr/>
          <p:nvPr/>
        </p:nvGrpSpPr>
        <p:grpSpPr>
          <a:xfrm>
            <a:off x="3950924" y="2502123"/>
            <a:ext cx="1723549" cy="584775"/>
            <a:chOff x="3657448" y="2010707"/>
            <a:chExt cx="1723549" cy="584775"/>
          </a:xfrm>
        </p:grpSpPr>
        <p:sp>
          <p:nvSpPr>
            <p:cNvPr id="23" name="正方形/長方形 22">
              <a:extLst>
                <a:ext uri="{FF2B5EF4-FFF2-40B4-BE49-F238E27FC236}">
                  <a16:creationId xmlns:a16="http://schemas.microsoft.com/office/drawing/2014/main" id="{286E64C9-AD08-854C-BD2C-99A22F55CAB3}"/>
                </a:ext>
              </a:extLst>
            </p:cNvPr>
            <p:cNvSpPr/>
            <p:nvPr/>
          </p:nvSpPr>
          <p:spPr>
            <a:xfrm>
              <a:off x="3726805" y="2010707"/>
              <a:ext cx="1542836" cy="57550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  <a:scene3d>
              <a:camera prst="isometricRightUp">
                <a:rot lat="2100000" lon="19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EB0E8DF6-1011-3444-9154-EE3FEE04954C}"/>
                </a:ext>
              </a:extLst>
            </p:cNvPr>
            <p:cNvSpPr txBox="1"/>
            <p:nvPr/>
          </p:nvSpPr>
          <p:spPr>
            <a:xfrm>
              <a:off x="3657448" y="2010707"/>
              <a:ext cx="1723549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isometricOffAxis1Right">
                  <a:rot lat="1200000" lon="19200000" rev="0"/>
                </a:camera>
                <a:lightRig rig="threePt" dir="t"/>
              </a:scene3d>
            </a:bodyPr>
            <a:lstStyle/>
            <a:p>
              <a:r>
                <a:rPr kumimoji="1" lang="ja-JP" altLang="en-US" sz="3200" b="1">
                  <a:latin typeface="Yu Gothic UI Semibold" panose="020B0500000000000000" pitchFamily="34" charset="-128"/>
                  <a:ea typeface="Yu Gothic UI Semibold" panose="020B0500000000000000" pitchFamily="34" charset="-128"/>
                </a:rPr>
                <a:t>パスワード</a:t>
              </a:r>
            </a:p>
          </p:txBody>
        </p:sp>
      </p:grp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F9CB8398-D056-354B-B6CA-B9D4FD78C1E2}"/>
              </a:ext>
            </a:extLst>
          </p:cNvPr>
          <p:cNvGrpSpPr/>
          <p:nvPr/>
        </p:nvGrpSpPr>
        <p:grpSpPr>
          <a:xfrm>
            <a:off x="3498658" y="3315313"/>
            <a:ext cx="599844" cy="584775"/>
            <a:chOff x="3124760" y="3367728"/>
            <a:chExt cx="599844" cy="584775"/>
          </a:xfrm>
        </p:grpSpPr>
        <p:sp>
          <p:nvSpPr>
            <p:cNvPr id="28" name="正方形/長方形 27">
              <a:extLst>
                <a:ext uri="{FF2B5EF4-FFF2-40B4-BE49-F238E27FC236}">
                  <a16:creationId xmlns:a16="http://schemas.microsoft.com/office/drawing/2014/main" id="{F87A1B02-EFAC-8945-AC98-7AEE4AE82C9B}"/>
                </a:ext>
              </a:extLst>
            </p:cNvPr>
            <p:cNvSpPr/>
            <p:nvPr/>
          </p:nvSpPr>
          <p:spPr>
            <a:xfrm>
              <a:off x="3124760" y="3440844"/>
              <a:ext cx="599844" cy="46223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  <a:scene3d>
              <a:camera prst="isometricRightUp">
                <a:rot lat="2100000" lon="19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903A53D5-8393-FB40-93CA-013E6070397F}"/>
                </a:ext>
              </a:extLst>
            </p:cNvPr>
            <p:cNvSpPr txBox="1"/>
            <p:nvPr/>
          </p:nvSpPr>
          <p:spPr>
            <a:xfrm>
              <a:off x="3124760" y="3367728"/>
              <a:ext cx="599844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isometricOffAxis1Right">
                  <a:rot lat="1200000" lon="19200000" rev="0"/>
                </a:camera>
                <a:lightRig rig="threePt" dir="t"/>
              </a:scene3d>
            </a:bodyPr>
            <a:lstStyle/>
            <a:p>
              <a:r>
                <a:rPr kumimoji="1" lang="en-US" altLang="ja-JP" sz="3200" b="1" dirty="0">
                  <a:latin typeface="Yu Gothic UI Semibold" panose="020B0500000000000000" pitchFamily="34" charset="-128"/>
                  <a:ea typeface="Yu Gothic UI Semibold" panose="020B0500000000000000" pitchFamily="34" charset="-128"/>
                </a:rPr>
                <a:t>ID</a:t>
              </a:r>
              <a:endParaRPr kumimoji="1" lang="ja-JP" altLang="en-US" sz="3200" b="1">
                <a:latin typeface="Yu Gothic UI Semibold" panose="020B0500000000000000" pitchFamily="34" charset="-128"/>
                <a:ea typeface="Yu Gothic UI Semibold" panose="020B0500000000000000" pitchFamily="34" charset="-128"/>
              </a:endParaRPr>
            </a:p>
          </p:txBody>
        </p:sp>
      </p:grp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7E2DE0B5-CB77-7E46-8B44-6FD897242D4A}"/>
              </a:ext>
            </a:extLst>
          </p:cNvPr>
          <p:cNvSpPr txBox="1"/>
          <p:nvPr/>
        </p:nvSpPr>
        <p:spPr>
          <a:xfrm>
            <a:off x="8299438" y="2252912"/>
            <a:ext cx="26116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4400" spc="-3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パスワード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05246F87-C2CD-8A44-97C5-06F5578E2DC1}"/>
              </a:ext>
            </a:extLst>
          </p:cNvPr>
          <p:cNvSpPr/>
          <p:nvPr/>
        </p:nvSpPr>
        <p:spPr>
          <a:xfrm rot="21085673">
            <a:off x="8445720" y="4301208"/>
            <a:ext cx="838862" cy="608584"/>
          </a:xfrm>
          <a:prstGeom prst="rect">
            <a:avLst/>
          </a:prstGeom>
          <a:solidFill>
            <a:srgbClr val="FFFF00"/>
          </a:solidFill>
          <a:ln w="38100" cap="rnd">
            <a:solidFill>
              <a:schemeClr val="tx1"/>
            </a:solidFill>
            <a:round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953A119D-DFC3-5D44-986E-6D89458C6FB3}"/>
              </a:ext>
            </a:extLst>
          </p:cNvPr>
          <p:cNvSpPr txBox="1"/>
          <p:nvPr/>
        </p:nvSpPr>
        <p:spPr>
          <a:xfrm rot="21137156">
            <a:off x="8456269" y="4297433"/>
            <a:ext cx="8210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4400" spc="-300" dirty="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ID</a:t>
            </a:r>
            <a:endParaRPr kumimoji="1" lang="ja-JP" altLang="en-US" sz="4400" spc="-30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05EF831-4881-D74D-BEC8-8E05D7A35D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3649" y="3378779"/>
            <a:ext cx="660400" cy="14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9225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103DDA81-AF0D-BC4F-A829-FF3C3E7594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997" y="2431778"/>
            <a:ext cx="4724400" cy="42799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7423FA62-8A67-8F4D-A9BF-063AF6721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6427" y="2126971"/>
            <a:ext cx="4800600" cy="4584700"/>
          </a:xfrm>
          <a:prstGeom prst="rect">
            <a:avLst/>
          </a:prstGeom>
        </p:spPr>
      </p:pic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3226154E-8118-CF49-A468-3C9EA0ADBA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ja-JP" altLang="en-US"/>
              <a:t>インターネットの怖さを知る</a:t>
            </a:r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A8228B6D-CB78-4F35-AF33-340B5BBA9F4C}"/>
              </a:ext>
            </a:extLst>
          </p:cNvPr>
          <p:cNvSpPr/>
          <p:nvPr/>
        </p:nvSpPr>
        <p:spPr>
          <a:xfrm>
            <a:off x="7788099" y="4204254"/>
            <a:ext cx="45719" cy="6791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607737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7A91AF9E-6ABD-BF4C-8067-589558697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605" y="2408248"/>
            <a:ext cx="5892800" cy="41529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7BE85823-DFB0-1445-9760-BE02C62560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153" y="1713628"/>
            <a:ext cx="4953000" cy="4851400"/>
          </a:xfrm>
          <a:prstGeom prst="rect">
            <a:avLst/>
          </a:prstGeom>
        </p:spPr>
      </p:pic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56FB120D-2C48-A84F-9E12-C9418941DD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ja-JP" altLang="en-US"/>
              <a:t>みんなを守るセキュリティソフト</a:t>
            </a:r>
          </a:p>
        </p:txBody>
      </p:sp>
    </p:spTree>
    <p:extLst>
      <p:ext uri="{BB962C8B-B14F-4D97-AF65-F5344CB8AC3E}">
        <p14:creationId xmlns:p14="http://schemas.microsoft.com/office/powerpoint/2010/main" val="952738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0D72D311-11B6-7D4F-A69D-E2B8A2FCA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118" y="3199944"/>
            <a:ext cx="6121400" cy="32766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C078A68-80B1-E148-BEF7-E04BA6B1AA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2883" y="2730842"/>
            <a:ext cx="5143500" cy="3759200"/>
          </a:xfrm>
          <a:prstGeom prst="rect">
            <a:avLst/>
          </a:prstGeom>
        </p:spPr>
      </p:pic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169CA7DB-319C-7141-A221-142020AE91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6255" y="1394972"/>
            <a:ext cx="12192000" cy="645905"/>
          </a:xfrm>
        </p:spPr>
        <p:txBody>
          <a:bodyPr/>
          <a:lstStyle/>
          <a:p>
            <a:r>
              <a:rPr lang="ja-JP" altLang="en-US"/>
              <a:t>世界を広げてくれるインターネット</a:t>
            </a:r>
          </a:p>
        </p:txBody>
      </p:sp>
      <p:cxnSp>
        <p:nvCxnSpPr>
          <p:cNvPr id="5" name="直線コネクタ 4"/>
          <p:cNvCxnSpPr/>
          <p:nvPr/>
        </p:nvCxnSpPr>
        <p:spPr>
          <a:xfrm>
            <a:off x="7321477" y="6448831"/>
            <a:ext cx="2762445" cy="0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/>
          <p:cNvCxnSpPr/>
          <p:nvPr/>
        </p:nvCxnSpPr>
        <p:spPr>
          <a:xfrm>
            <a:off x="10136866" y="6477706"/>
            <a:ext cx="1496727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01156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416B79B9-4485-BB48-806D-D5236DB53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2148" y="1867593"/>
            <a:ext cx="8267700" cy="22733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CDC4C8FA-D3B0-4746-B7E9-426D44C41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8026" y="4584699"/>
            <a:ext cx="3073400" cy="22987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8FC6536-C805-F64A-B40B-A11CBB97F191}"/>
              </a:ext>
            </a:extLst>
          </p:cNvPr>
          <p:cNvSpPr txBox="1"/>
          <p:nvPr/>
        </p:nvSpPr>
        <p:spPr>
          <a:xfrm>
            <a:off x="4519482" y="667264"/>
            <a:ext cx="31530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5400" spc="600">
                <a:solidFill>
                  <a:srgbClr val="FFFF00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第</a:t>
            </a:r>
            <a:r>
              <a:rPr lang="en-US" altLang="ja-JP" sz="7200" b="1" spc="600" dirty="0">
                <a:solidFill>
                  <a:srgbClr val="FFFF00"/>
                </a:solidFill>
                <a:latin typeface="Comic Sans MS" panose="030F0902030302020204" pitchFamily="66" charset="0"/>
              </a:rPr>
              <a:t>2</a:t>
            </a:r>
            <a:r>
              <a:rPr lang="ja-JP" altLang="en-US" sz="5400" spc="600">
                <a:solidFill>
                  <a:srgbClr val="FFFF00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章</a:t>
            </a:r>
            <a:endParaRPr kumimoji="1" lang="ja-JP" altLang="en-US" sz="5400" spc="60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3167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et_promise_02_middle_0322">
            <a:hlinkClick r:id="" action="ppaction://media"/>
            <a:extLst>
              <a:ext uri="{FF2B5EF4-FFF2-40B4-BE49-F238E27FC236}">
                <a16:creationId xmlns:a16="http://schemas.microsoft.com/office/drawing/2014/main" id="{D9A69FB5-E7B9-4C39-A8CC-8A3C0AC100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2000" y="1163782"/>
            <a:ext cx="9728000" cy="54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801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8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円/楕円 10">
            <a:extLst>
              <a:ext uri="{FF2B5EF4-FFF2-40B4-BE49-F238E27FC236}">
                <a16:creationId xmlns:a16="http://schemas.microsoft.com/office/drawing/2014/main" id="{E4DAAB11-AB3D-3C49-AA12-7D71DA3B3749}"/>
              </a:ext>
            </a:extLst>
          </p:cNvPr>
          <p:cNvSpPr/>
          <p:nvPr/>
        </p:nvSpPr>
        <p:spPr>
          <a:xfrm>
            <a:off x="7173494" y="2397114"/>
            <a:ext cx="3397605" cy="3397605"/>
          </a:xfrm>
          <a:prstGeom prst="ellipse">
            <a:avLst/>
          </a:prstGeom>
          <a:solidFill>
            <a:srgbClr val="D2EC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>
            <a:extLst>
              <a:ext uri="{FF2B5EF4-FFF2-40B4-BE49-F238E27FC236}">
                <a16:creationId xmlns:a16="http://schemas.microsoft.com/office/drawing/2014/main" id="{E6CD5741-71F3-8F44-8E55-17D16022E1DB}"/>
              </a:ext>
            </a:extLst>
          </p:cNvPr>
          <p:cNvSpPr/>
          <p:nvPr/>
        </p:nvSpPr>
        <p:spPr>
          <a:xfrm>
            <a:off x="1902981" y="3003195"/>
            <a:ext cx="3397605" cy="3397605"/>
          </a:xfrm>
          <a:prstGeom prst="ellipse">
            <a:avLst/>
          </a:prstGeom>
          <a:solidFill>
            <a:srgbClr val="D2EC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49E1A2C6-84A0-C04A-B292-350D753E2A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ja-JP" altLang="en-US"/>
              <a:t>ネット情報を簡単に信じてはいけない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62F40CE-1161-B540-B76C-E3DCE25467E3}"/>
              </a:ext>
            </a:extLst>
          </p:cNvPr>
          <p:cNvSpPr txBox="1"/>
          <p:nvPr/>
        </p:nvSpPr>
        <p:spPr>
          <a:xfrm>
            <a:off x="311207" y="2340811"/>
            <a:ext cx="6862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000" b="1" spc="-300" dirty="0"/>
              <a:t>トイレットペーパーが不足する</a:t>
            </a:r>
            <a:endParaRPr lang="ja-JP" altLang="en-US" sz="4000" spc="-300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654A1F9-4D03-B943-80A1-A9F68419EEE9}"/>
              </a:ext>
            </a:extLst>
          </p:cNvPr>
          <p:cNvSpPr txBox="1"/>
          <p:nvPr/>
        </p:nvSpPr>
        <p:spPr>
          <a:xfrm>
            <a:off x="5845629" y="5794719"/>
            <a:ext cx="5802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000" b="1" dirty="0"/>
              <a:t>お湯を飲むと予防できる</a:t>
            </a:r>
            <a:endParaRPr lang="ja-JP" altLang="en-US" sz="4000" dirty="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E869BE79-F377-D24E-8D4C-CC61CBA8DB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1338" y="2587122"/>
            <a:ext cx="3200400" cy="326390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A0C6ED95-34AD-414A-A5FD-A91AF3F82A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1136" y="2933700"/>
            <a:ext cx="2870200" cy="3924300"/>
          </a:xfrm>
          <a:prstGeom prst="rect">
            <a:avLst/>
          </a:prstGeom>
        </p:spPr>
      </p:pic>
      <p:sp>
        <p:nvSpPr>
          <p:cNvPr id="4" name="楕円 3"/>
          <p:cNvSpPr/>
          <p:nvPr/>
        </p:nvSpPr>
        <p:spPr>
          <a:xfrm>
            <a:off x="7161266" y="2397113"/>
            <a:ext cx="3409834" cy="3397605"/>
          </a:xfrm>
          <a:prstGeom prst="ellipse">
            <a:avLst/>
          </a:prstGeom>
          <a:noFill/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23054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9959C664-D41C-9340-A75B-EB8DA0587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2227" y="3754417"/>
            <a:ext cx="3924300" cy="26416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1FAF9F62-7F4C-F44B-8583-D0968FF589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4527" y="3095431"/>
            <a:ext cx="3187700" cy="4419600"/>
          </a:xfrm>
          <a:prstGeom prst="rect">
            <a:avLst/>
          </a:prstGeom>
        </p:spPr>
      </p:pic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DEBDDAE6-A46F-574A-BA19-A91008F0CC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1411494"/>
            <a:ext cx="12192000" cy="1531731"/>
          </a:xfrm>
        </p:spPr>
        <p:txBody>
          <a:bodyPr/>
          <a:lstStyle/>
          <a:p>
            <a:r>
              <a:rPr lang="ja-JP" altLang="en-US" dirty="0"/>
              <a:t>一度ネットに流された情報は</a:t>
            </a:r>
          </a:p>
          <a:p>
            <a:r>
              <a:rPr lang="ja-JP" altLang="en-US" dirty="0"/>
              <a:t>何年たっても消えない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E869BE79-F377-D24E-8D4C-CC61CBA8DB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989" t="32196" r="43017" b="62984"/>
          <a:stretch/>
        </p:blipFill>
        <p:spPr>
          <a:xfrm flipH="1">
            <a:off x="3209633" y="3389866"/>
            <a:ext cx="49246" cy="6061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869BE79-F377-D24E-8D4C-CC61CBA8DB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989" t="32196" r="43017" b="62984"/>
          <a:stretch/>
        </p:blipFill>
        <p:spPr>
          <a:xfrm flipH="1">
            <a:off x="2633702" y="3393411"/>
            <a:ext cx="49246" cy="60610"/>
          </a:xfrm>
          <a:prstGeom prst="rect">
            <a:avLst/>
          </a:prstGeom>
        </p:spPr>
      </p:pic>
      <p:grpSp>
        <p:nvGrpSpPr>
          <p:cNvPr id="16" name="グループ化 15"/>
          <p:cNvGrpSpPr/>
          <p:nvPr/>
        </p:nvGrpSpPr>
        <p:grpSpPr>
          <a:xfrm>
            <a:off x="405473" y="2957202"/>
            <a:ext cx="4229100" cy="3657600"/>
            <a:chOff x="405473" y="2957202"/>
            <a:chExt cx="4229100" cy="3657600"/>
          </a:xfrm>
        </p:grpSpPr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91E8533D-6634-4441-A075-B8E76AF251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5473" y="2957202"/>
              <a:ext cx="4229100" cy="3657600"/>
            </a:xfrm>
            <a:prstGeom prst="rect">
              <a:avLst/>
            </a:prstGeom>
          </p:spPr>
        </p:pic>
        <p:sp>
          <p:nvSpPr>
            <p:cNvPr id="3" name="正方形/長方形 2"/>
            <p:cNvSpPr/>
            <p:nvPr/>
          </p:nvSpPr>
          <p:spPr>
            <a:xfrm>
              <a:off x="405473" y="5700402"/>
              <a:ext cx="1168146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0" name="直線コネクタ 9"/>
            <p:cNvCxnSpPr/>
            <p:nvPr/>
          </p:nvCxnSpPr>
          <p:spPr>
            <a:xfrm flipV="1">
              <a:off x="2349796" y="6539024"/>
              <a:ext cx="1010093" cy="75778"/>
            </a:xfrm>
            <a:prstGeom prst="line">
              <a:avLst/>
            </a:prstGeom>
            <a:ln w="190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コネクタ 13"/>
            <p:cNvCxnSpPr/>
            <p:nvPr/>
          </p:nvCxnSpPr>
          <p:spPr>
            <a:xfrm>
              <a:off x="3583171" y="6539024"/>
              <a:ext cx="925032" cy="0"/>
            </a:xfrm>
            <a:prstGeom prst="line">
              <a:avLst/>
            </a:prstGeom>
            <a:ln w="190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074843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プレースホルダー 1">
            <a:extLst>
              <a:ext uri="{FF2B5EF4-FFF2-40B4-BE49-F238E27FC236}">
                <a16:creationId xmlns:a16="http://schemas.microsoft.com/office/drawing/2014/main" id="{72B7A07D-FF91-4AC4-8394-DDD5039FB79B}"/>
              </a:ext>
            </a:extLst>
          </p:cNvPr>
          <p:cNvSpPr txBox="1">
            <a:spLocks/>
          </p:cNvSpPr>
          <p:nvPr/>
        </p:nvSpPr>
        <p:spPr>
          <a:xfrm>
            <a:off x="636102" y="179046"/>
            <a:ext cx="8130209" cy="90432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4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NTT</a:t>
            </a:r>
            <a:r>
              <a:rPr lang="ja-JP" altLang="en-US" sz="4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東日本のお仕事とは</a:t>
            </a:r>
            <a:r>
              <a:rPr lang="en-US" altLang="ja-JP" sz="4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……</a:t>
            </a:r>
            <a:endParaRPr lang="ja-JP" altLang="en-US" sz="4800" dirty="0">
              <a:solidFill>
                <a:srgbClr val="FF0000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20"/>
          <a:stretch/>
        </p:blipFill>
        <p:spPr>
          <a:xfrm>
            <a:off x="2989434" y="824949"/>
            <a:ext cx="5965793" cy="596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033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D756E7EA-7E0B-0E4E-A611-109AA72422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170" y="3339176"/>
            <a:ext cx="4368800" cy="3263900"/>
          </a:xfrm>
          <a:prstGeom prst="rect">
            <a:avLst/>
          </a:prstGeom>
        </p:spPr>
      </p:pic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882DB698-116F-094D-9471-9E7BA62CEC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618" y="1434369"/>
            <a:ext cx="12162382" cy="1026457"/>
          </a:xfrm>
        </p:spPr>
        <p:txBody>
          <a:bodyPr/>
          <a:lstStyle/>
          <a:p>
            <a:r>
              <a:rPr lang="ja-JP" altLang="en-US"/>
              <a:t>そのダウンロード、</a:t>
            </a:r>
            <a:endParaRPr lang="en-US" altLang="ja-JP"/>
          </a:p>
          <a:p>
            <a:r>
              <a:rPr lang="ja-JP" altLang="en-US"/>
              <a:t>法律違反（いはん）かも？</a:t>
            </a:r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150AA885-7C5E-41C8-A1BD-B894A228D549}"/>
              </a:ext>
            </a:extLst>
          </p:cNvPr>
          <p:cNvGrpSpPr/>
          <p:nvPr/>
        </p:nvGrpSpPr>
        <p:grpSpPr>
          <a:xfrm>
            <a:off x="1869395" y="3518824"/>
            <a:ext cx="3896751" cy="1904807"/>
            <a:chOff x="2328767" y="3741628"/>
            <a:chExt cx="3896751" cy="1904807"/>
          </a:xfrm>
        </p:grpSpPr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D35CD4B3-8C8B-4C53-9FC7-ECF5854D99FE}"/>
                </a:ext>
              </a:extLst>
            </p:cNvPr>
            <p:cNvSpPr/>
            <p:nvPr/>
          </p:nvSpPr>
          <p:spPr>
            <a:xfrm>
              <a:off x="2451513" y="4506570"/>
              <a:ext cx="3312000" cy="324000"/>
            </a:xfrm>
            <a:custGeom>
              <a:avLst/>
              <a:gdLst>
                <a:gd name="connsiteX0" fmla="*/ 0 w 3312000"/>
                <a:gd name="connsiteY0" fmla="*/ 0 h 324000"/>
                <a:gd name="connsiteX1" fmla="*/ 518880 w 3312000"/>
                <a:gd name="connsiteY1" fmla="*/ 0 h 324000"/>
                <a:gd name="connsiteX2" fmla="*/ 1004640 w 3312000"/>
                <a:gd name="connsiteY2" fmla="*/ 0 h 324000"/>
                <a:gd name="connsiteX3" fmla="*/ 1589760 w 3312000"/>
                <a:gd name="connsiteY3" fmla="*/ 0 h 324000"/>
                <a:gd name="connsiteX4" fmla="*/ 2042400 w 3312000"/>
                <a:gd name="connsiteY4" fmla="*/ 0 h 324000"/>
                <a:gd name="connsiteX5" fmla="*/ 2627520 w 3312000"/>
                <a:gd name="connsiteY5" fmla="*/ 0 h 324000"/>
                <a:gd name="connsiteX6" fmla="*/ 3312000 w 3312000"/>
                <a:gd name="connsiteY6" fmla="*/ 0 h 324000"/>
                <a:gd name="connsiteX7" fmla="*/ 3312000 w 3312000"/>
                <a:gd name="connsiteY7" fmla="*/ 324000 h 324000"/>
                <a:gd name="connsiteX8" fmla="*/ 2793120 w 3312000"/>
                <a:gd name="connsiteY8" fmla="*/ 324000 h 324000"/>
                <a:gd name="connsiteX9" fmla="*/ 2340480 w 3312000"/>
                <a:gd name="connsiteY9" fmla="*/ 324000 h 324000"/>
                <a:gd name="connsiteX10" fmla="*/ 1722240 w 3312000"/>
                <a:gd name="connsiteY10" fmla="*/ 324000 h 324000"/>
                <a:gd name="connsiteX11" fmla="*/ 1269600 w 3312000"/>
                <a:gd name="connsiteY11" fmla="*/ 324000 h 324000"/>
                <a:gd name="connsiteX12" fmla="*/ 651360 w 3312000"/>
                <a:gd name="connsiteY12" fmla="*/ 324000 h 324000"/>
                <a:gd name="connsiteX13" fmla="*/ 0 w 3312000"/>
                <a:gd name="connsiteY13" fmla="*/ 324000 h 324000"/>
                <a:gd name="connsiteX14" fmla="*/ 0 w 3312000"/>
                <a:gd name="connsiteY14" fmla="*/ 0 h 32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12000" h="324000" fill="none" extrusionOk="0">
                  <a:moveTo>
                    <a:pt x="0" y="0"/>
                  </a:moveTo>
                  <a:cubicBezTo>
                    <a:pt x="131967" y="-54425"/>
                    <a:pt x="389989" y="61537"/>
                    <a:pt x="518880" y="0"/>
                  </a:cubicBezTo>
                  <a:cubicBezTo>
                    <a:pt x="647771" y="-61537"/>
                    <a:pt x="846782" y="49490"/>
                    <a:pt x="1004640" y="0"/>
                  </a:cubicBezTo>
                  <a:cubicBezTo>
                    <a:pt x="1162498" y="-49490"/>
                    <a:pt x="1343191" y="49642"/>
                    <a:pt x="1589760" y="0"/>
                  </a:cubicBezTo>
                  <a:cubicBezTo>
                    <a:pt x="1836329" y="-49642"/>
                    <a:pt x="1844456" y="40718"/>
                    <a:pt x="2042400" y="0"/>
                  </a:cubicBezTo>
                  <a:cubicBezTo>
                    <a:pt x="2240344" y="-40718"/>
                    <a:pt x="2361368" y="32796"/>
                    <a:pt x="2627520" y="0"/>
                  </a:cubicBezTo>
                  <a:cubicBezTo>
                    <a:pt x="2893672" y="-32796"/>
                    <a:pt x="3133118" y="81777"/>
                    <a:pt x="3312000" y="0"/>
                  </a:cubicBezTo>
                  <a:cubicBezTo>
                    <a:pt x="3342013" y="106279"/>
                    <a:pt x="3290795" y="235402"/>
                    <a:pt x="3312000" y="324000"/>
                  </a:cubicBezTo>
                  <a:cubicBezTo>
                    <a:pt x="3105361" y="331247"/>
                    <a:pt x="2972113" y="280433"/>
                    <a:pt x="2793120" y="324000"/>
                  </a:cubicBezTo>
                  <a:cubicBezTo>
                    <a:pt x="2614127" y="367567"/>
                    <a:pt x="2539584" y="318573"/>
                    <a:pt x="2340480" y="324000"/>
                  </a:cubicBezTo>
                  <a:cubicBezTo>
                    <a:pt x="2141376" y="329427"/>
                    <a:pt x="1920448" y="319906"/>
                    <a:pt x="1722240" y="324000"/>
                  </a:cubicBezTo>
                  <a:cubicBezTo>
                    <a:pt x="1524032" y="328094"/>
                    <a:pt x="1454773" y="271747"/>
                    <a:pt x="1269600" y="324000"/>
                  </a:cubicBezTo>
                  <a:cubicBezTo>
                    <a:pt x="1084427" y="376253"/>
                    <a:pt x="887781" y="283202"/>
                    <a:pt x="651360" y="324000"/>
                  </a:cubicBezTo>
                  <a:cubicBezTo>
                    <a:pt x="414939" y="364798"/>
                    <a:pt x="245307" y="274236"/>
                    <a:pt x="0" y="324000"/>
                  </a:cubicBezTo>
                  <a:cubicBezTo>
                    <a:pt x="-5154" y="244750"/>
                    <a:pt x="19765" y="90317"/>
                    <a:pt x="0" y="0"/>
                  </a:cubicBezTo>
                  <a:close/>
                </a:path>
                <a:path w="3312000" h="324000" stroke="0" extrusionOk="0">
                  <a:moveTo>
                    <a:pt x="0" y="0"/>
                  </a:moveTo>
                  <a:cubicBezTo>
                    <a:pt x="148388" y="-13165"/>
                    <a:pt x="330895" y="15861"/>
                    <a:pt x="485760" y="0"/>
                  </a:cubicBezTo>
                  <a:cubicBezTo>
                    <a:pt x="640625" y="-15861"/>
                    <a:pt x="747215" y="10826"/>
                    <a:pt x="938400" y="0"/>
                  </a:cubicBezTo>
                  <a:cubicBezTo>
                    <a:pt x="1129585" y="-10826"/>
                    <a:pt x="1256714" y="45277"/>
                    <a:pt x="1424160" y="0"/>
                  </a:cubicBezTo>
                  <a:cubicBezTo>
                    <a:pt x="1591606" y="-45277"/>
                    <a:pt x="1745545" y="5950"/>
                    <a:pt x="1909920" y="0"/>
                  </a:cubicBezTo>
                  <a:cubicBezTo>
                    <a:pt x="2074295" y="-5950"/>
                    <a:pt x="2259887" y="18031"/>
                    <a:pt x="2495040" y="0"/>
                  </a:cubicBezTo>
                  <a:cubicBezTo>
                    <a:pt x="2730193" y="-18031"/>
                    <a:pt x="2915338" y="85662"/>
                    <a:pt x="3312000" y="0"/>
                  </a:cubicBezTo>
                  <a:cubicBezTo>
                    <a:pt x="3338886" y="104291"/>
                    <a:pt x="3281791" y="170573"/>
                    <a:pt x="3312000" y="324000"/>
                  </a:cubicBezTo>
                  <a:cubicBezTo>
                    <a:pt x="3202654" y="347440"/>
                    <a:pt x="3046778" y="295990"/>
                    <a:pt x="2826240" y="324000"/>
                  </a:cubicBezTo>
                  <a:cubicBezTo>
                    <a:pt x="2605702" y="352010"/>
                    <a:pt x="2466544" y="306832"/>
                    <a:pt x="2241120" y="324000"/>
                  </a:cubicBezTo>
                  <a:cubicBezTo>
                    <a:pt x="2015696" y="341168"/>
                    <a:pt x="1876940" y="272247"/>
                    <a:pt x="1656000" y="324000"/>
                  </a:cubicBezTo>
                  <a:cubicBezTo>
                    <a:pt x="1435060" y="375753"/>
                    <a:pt x="1360500" y="292911"/>
                    <a:pt x="1137120" y="324000"/>
                  </a:cubicBezTo>
                  <a:cubicBezTo>
                    <a:pt x="913740" y="355089"/>
                    <a:pt x="789170" y="319073"/>
                    <a:pt x="684480" y="324000"/>
                  </a:cubicBezTo>
                  <a:cubicBezTo>
                    <a:pt x="579790" y="328927"/>
                    <a:pt x="232475" y="299183"/>
                    <a:pt x="0" y="324000"/>
                  </a:cubicBezTo>
                  <a:cubicBezTo>
                    <a:pt x="-7850" y="245236"/>
                    <a:pt x="3251" y="103275"/>
                    <a:pt x="0" y="0"/>
                  </a:cubicBezTo>
                  <a:close/>
                </a:path>
              </a:pathLst>
            </a:custGeom>
            <a:solidFill>
              <a:srgbClr val="FFFF00">
                <a:alpha val="71000"/>
              </a:srgbClr>
            </a:solidFill>
            <a:ln>
              <a:solidFill>
                <a:srgbClr val="FFFF00"/>
              </a:solidFill>
              <a:extLst>
                <a:ext uri="{C807C97D-BFC1-408E-A445-0C87EB9F89A2}">
                  <ask:lineSketchStyleProps xmlns="" xmlns:ask="http://schemas.microsoft.com/office/drawing/2018/sketchyshapes" sd="1345555465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id="{227B63B3-B3B2-4FD6-9C89-561B5E29C2C6}"/>
                </a:ext>
              </a:extLst>
            </p:cNvPr>
            <p:cNvSpPr/>
            <p:nvPr/>
          </p:nvSpPr>
          <p:spPr>
            <a:xfrm>
              <a:off x="2451513" y="5311268"/>
              <a:ext cx="2988000" cy="324000"/>
            </a:xfrm>
            <a:custGeom>
              <a:avLst/>
              <a:gdLst>
                <a:gd name="connsiteX0" fmla="*/ 0 w 2988000"/>
                <a:gd name="connsiteY0" fmla="*/ 0 h 324000"/>
                <a:gd name="connsiteX1" fmla="*/ 657360 w 2988000"/>
                <a:gd name="connsiteY1" fmla="*/ 0 h 324000"/>
                <a:gd name="connsiteX2" fmla="*/ 1314720 w 2988000"/>
                <a:gd name="connsiteY2" fmla="*/ 0 h 324000"/>
                <a:gd name="connsiteX3" fmla="*/ 1822680 w 2988000"/>
                <a:gd name="connsiteY3" fmla="*/ 0 h 324000"/>
                <a:gd name="connsiteX4" fmla="*/ 2360520 w 2988000"/>
                <a:gd name="connsiteY4" fmla="*/ 0 h 324000"/>
                <a:gd name="connsiteX5" fmla="*/ 2988000 w 2988000"/>
                <a:gd name="connsiteY5" fmla="*/ 0 h 324000"/>
                <a:gd name="connsiteX6" fmla="*/ 2988000 w 2988000"/>
                <a:gd name="connsiteY6" fmla="*/ 324000 h 324000"/>
                <a:gd name="connsiteX7" fmla="*/ 2330640 w 2988000"/>
                <a:gd name="connsiteY7" fmla="*/ 324000 h 324000"/>
                <a:gd name="connsiteX8" fmla="*/ 1733040 w 2988000"/>
                <a:gd name="connsiteY8" fmla="*/ 324000 h 324000"/>
                <a:gd name="connsiteX9" fmla="*/ 1195200 w 2988000"/>
                <a:gd name="connsiteY9" fmla="*/ 324000 h 324000"/>
                <a:gd name="connsiteX10" fmla="*/ 657360 w 2988000"/>
                <a:gd name="connsiteY10" fmla="*/ 324000 h 324000"/>
                <a:gd name="connsiteX11" fmla="*/ 0 w 2988000"/>
                <a:gd name="connsiteY11" fmla="*/ 324000 h 324000"/>
                <a:gd name="connsiteX12" fmla="*/ 0 w 2988000"/>
                <a:gd name="connsiteY12" fmla="*/ 0 h 32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88000" h="324000" fill="none" extrusionOk="0">
                  <a:moveTo>
                    <a:pt x="0" y="0"/>
                  </a:moveTo>
                  <a:cubicBezTo>
                    <a:pt x="296056" y="-43982"/>
                    <a:pt x="432485" y="8949"/>
                    <a:pt x="657360" y="0"/>
                  </a:cubicBezTo>
                  <a:cubicBezTo>
                    <a:pt x="882235" y="-8949"/>
                    <a:pt x="1065820" y="8093"/>
                    <a:pt x="1314720" y="0"/>
                  </a:cubicBezTo>
                  <a:cubicBezTo>
                    <a:pt x="1563620" y="-8093"/>
                    <a:pt x="1675676" y="13383"/>
                    <a:pt x="1822680" y="0"/>
                  </a:cubicBezTo>
                  <a:cubicBezTo>
                    <a:pt x="1969684" y="-13383"/>
                    <a:pt x="2205195" y="52860"/>
                    <a:pt x="2360520" y="0"/>
                  </a:cubicBezTo>
                  <a:cubicBezTo>
                    <a:pt x="2515845" y="-52860"/>
                    <a:pt x="2725389" y="27941"/>
                    <a:pt x="2988000" y="0"/>
                  </a:cubicBezTo>
                  <a:cubicBezTo>
                    <a:pt x="3003096" y="144067"/>
                    <a:pt x="2953936" y="249269"/>
                    <a:pt x="2988000" y="324000"/>
                  </a:cubicBezTo>
                  <a:cubicBezTo>
                    <a:pt x="2852689" y="342855"/>
                    <a:pt x="2570427" y="250662"/>
                    <a:pt x="2330640" y="324000"/>
                  </a:cubicBezTo>
                  <a:cubicBezTo>
                    <a:pt x="2090853" y="397338"/>
                    <a:pt x="1990399" y="299951"/>
                    <a:pt x="1733040" y="324000"/>
                  </a:cubicBezTo>
                  <a:cubicBezTo>
                    <a:pt x="1475681" y="348049"/>
                    <a:pt x="1382181" y="271418"/>
                    <a:pt x="1195200" y="324000"/>
                  </a:cubicBezTo>
                  <a:cubicBezTo>
                    <a:pt x="1008219" y="376582"/>
                    <a:pt x="831302" y="260302"/>
                    <a:pt x="657360" y="324000"/>
                  </a:cubicBezTo>
                  <a:cubicBezTo>
                    <a:pt x="483418" y="387698"/>
                    <a:pt x="172405" y="288189"/>
                    <a:pt x="0" y="324000"/>
                  </a:cubicBezTo>
                  <a:cubicBezTo>
                    <a:pt x="-35996" y="240648"/>
                    <a:pt x="36366" y="159346"/>
                    <a:pt x="0" y="0"/>
                  </a:cubicBezTo>
                  <a:close/>
                </a:path>
                <a:path w="2988000" h="324000" stroke="0" extrusionOk="0">
                  <a:moveTo>
                    <a:pt x="0" y="0"/>
                  </a:moveTo>
                  <a:cubicBezTo>
                    <a:pt x="267751" y="-23245"/>
                    <a:pt x="310774" y="21275"/>
                    <a:pt x="537840" y="0"/>
                  </a:cubicBezTo>
                  <a:cubicBezTo>
                    <a:pt x="764906" y="-21275"/>
                    <a:pt x="880630" y="55235"/>
                    <a:pt x="1045800" y="0"/>
                  </a:cubicBezTo>
                  <a:cubicBezTo>
                    <a:pt x="1210970" y="-55235"/>
                    <a:pt x="1435869" y="14634"/>
                    <a:pt x="1583640" y="0"/>
                  </a:cubicBezTo>
                  <a:cubicBezTo>
                    <a:pt x="1731411" y="-14634"/>
                    <a:pt x="1978648" y="15310"/>
                    <a:pt x="2121480" y="0"/>
                  </a:cubicBezTo>
                  <a:cubicBezTo>
                    <a:pt x="2264312" y="-15310"/>
                    <a:pt x="2623524" y="27837"/>
                    <a:pt x="2988000" y="0"/>
                  </a:cubicBezTo>
                  <a:cubicBezTo>
                    <a:pt x="3003311" y="66699"/>
                    <a:pt x="2985104" y="207980"/>
                    <a:pt x="2988000" y="324000"/>
                  </a:cubicBezTo>
                  <a:cubicBezTo>
                    <a:pt x="2744430" y="351161"/>
                    <a:pt x="2606144" y="267503"/>
                    <a:pt x="2480040" y="324000"/>
                  </a:cubicBezTo>
                  <a:cubicBezTo>
                    <a:pt x="2353936" y="380497"/>
                    <a:pt x="2168156" y="311585"/>
                    <a:pt x="1972080" y="324000"/>
                  </a:cubicBezTo>
                  <a:cubicBezTo>
                    <a:pt x="1776004" y="336415"/>
                    <a:pt x="1498388" y="293886"/>
                    <a:pt x="1344600" y="324000"/>
                  </a:cubicBezTo>
                  <a:cubicBezTo>
                    <a:pt x="1190812" y="354114"/>
                    <a:pt x="941060" y="265565"/>
                    <a:pt x="717120" y="324000"/>
                  </a:cubicBezTo>
                  <a:cubicBezTo>
                    <a:pt x="493180" y="382435"/>
                    <a:pt x="182730" y="308924"/>
                    <a:pt x="0" y="324000"/>
                  </a:cubicBezTo>
                  <a:cubicBezTo>
                    <a:pt x="-21511" y="178865"/>
                    <a:pt x="14915" y="65982"/>
                    <a:pt x="0" y="0"/>
                  </a:cubicBezTo>
                  <a:close/>
                </a:path>
              </a:pathLst>
            </a:custGeom>
            <a:solidFill>
              <a:srgbClr val="FFFF00">
                <a:alpha val="71000"/>
              </a:srgbClr>
            </a:solidFill>
            <a:ln>
              <a:solidFill>
                <a:srgbClr val="FFFF00"/>
              </a:solidFill>
              <a:extLst>
                <a:ext uri="{C807C97D-BFC1-408E-A445-0C87EB9F89A2}">
                  <ask:lineSketchStyleProps xmlns="" xmlns:ask="http://schemas.microsoft.com/office/drawing/2018/sketchyshapes" sd="1345555465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CEEF05B4-EB80-E24C-B79B-FCBE00188B01}"/>
                </a:ext>
              </a:extLst>
            </p:cNvPr>
            <p:cNvSpPr txBox="1"/>
            <p:nvPr/>
          </p:nvSpPr>
          <p:spPr>
            <a:xfrm>
              <a:off x="2328767" y="3741628"/>
              <a:ext cx="3896751" cy="11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ja-JP" altLang="en-US" sz="4800">
                  <a:latin typeface="UD Digi Kyokasho NK-B" panose="02020700000000000000" pitchFamily="18" charset="-128"/>
                  <a:ea typeface="UD Digi Kyokasho NK-B" panose="02020700000000000000" pitchFamily="18" charset="-128"/>
                </a:rPr>
                <a:t>おうちの人に</a:t>
              </a:r>
              <a:endParaRPr lang="en-US" altLang="ja-JP" sz="4800">
                <a:latin typeface="UD Digi Kyokasho NK-B" panose="02020700000000000000" pitchFamily="18" charset="-128"/>
                <a:ea typeface="UD Digi Kyokasho NK-B" panose="02020700000000000000" pitchFamily="18" charset="-128"/>
              </a:endParaRPr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44CB7F0E-D693-4C6E-9F73-782C042B1D4E}"/>
                </a:ext>
              </a:extLst>
            </p:cNvPr>
            <p:cNvSpPr txBox="1"/>
            <p:nvPr/>
          </p:nvSpPr>
          <p:spPr>
            <a:xfrm>
              <a:off x="2370455" y="4546326"/>
              <a:ext cx="3596029" cy="11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ja-JP" altLang="en-US" sz="4800">
                  <a:latin typeface="UD Digi Kyokasho NK-B" panose="02020700000000000000" pitchFamily="18" charset="-128"/>
                  <a:ea typeface="UD Digi Kyokasho NK-B" panose="02020700000000000000" pitchFamily="18" charset="-128"/>
                </a:rPr>
                <a:t>確認しよう！</a:t>
              </a:r>
              <a:endParaRPr lang="en-US" altLang="ja-JP" sz="4800">
                <a:latin typeface="UD Digi Kyokasho NK-B" panose="02020700000000000000" pitchFamily="18" charset="-128"/>
                <a:ea typeface="UD Digi Kyokasho NK-B" panose="02020700000000000000" pitchFamily="18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93318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円/楕円 16">
            <a:extLst>
              <a:ext uri="{FF2B5EF4-FFF2-40B4-BE49-F238E27FC236}">
                <a16:creationId xmlns:a16="http://schemas.microsoft.com/office/drawing/2014/main" id="{3097E72B-54AF-9C4D-B6C9-789983DB84E5}"/>
              </a:ext>
            </a:extLst>
          </p:cNvPr>
          <p:cNvSpPr/>
          <p:nvPr/>
        </p:nvSpPr>
        <p:spPr>
          <a:xfrm>
            <a:off x="9190444" y="2625429"/>
            <a:ext cx="2437054" cy="2437054"/>
          </a:xfrm>
          <a:prstGeom prst="ellipse">
            <a:avLst/>
          </a:prstGeom>
          <a:solidFill>
            <a:srgbClr val="D2EC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円/楕円 15">
            <a:extLst>
              <a:ext uri="{FF2B5EF4-FFF2-40B4-BE49-F238E27FC236}">
                <a16:creationId xmlns:a16="http://schemas.microsoft.com/office/drawing/2014/main" id="{138F477A-78D7-554C-BFC4-4DAA0E05F062}"/>
              </a:ext>
            </a:extLst>
          </p:cNvPr>
          <p:cNvSpPr/>
          <p:nvPr/>
        </p:nvSpPr>
        <p:spPr>
          <a:xfrm>
            <a:off x="6312748" y="2625429"/>
            <a:ext cx="2437054" cy="2437054"/>
          </a:xfrm>
          <a:prstGeom prst="ellipse">
            <a:avLst/>
          </a:prstGeom>
          <a:solidFill>
            <a:srgbClr val="D2EC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円/楕円 14">
            <a:extLst>
              <a:ext uri="{FF2B5EF4-FFF2-40B4-BE49-F238E27FC236}">
                <a16:creationId xmlns:a16="http://schemas.microsoft.com/office/drawing/2014/main" id="{6A9E6808-4575-4344-9531-EFF3B7FD61F4}"/>
              </a:ext>
            </a:extLst>
          </p:cNvPr>
          <p:cNvSpPr/>
          <p:nvPr/>
        </p:nvSpPr>
        <p:spPr>
          <a:xfrm>
            <a:off x="3435053" y="2625429"/>
            <a:ext cx="2437054" cy="2437054"/>
          </a:xfrm>
          <a:prstGeom prst="ellipse">
            <a:avLst/>
          </a:prstGeom>
          <a:solidFill>
            <a:srgbClr val="D2EC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A00FC015-9211-8644-9BDF-339746144F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ja-JP" altLang="en-US"/>
              <a:t>つくった人を守る著作権（ちょさくけん）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D9B62F24-B221-45D0-827E-CE0FCD674810}"/>
              </a:ext>
            </a:extLst>
          </p:cNvPr>
          <p:cNvSpPr/>
          <p:nvPr/>
        </p:nvSpPr>
        <p:spPr>
          <a:xfrm>
            <a:off x="575498" y="5980972"/>
            <a:ext cx="11052000" cy="271463"/>
          </a:xfrm>
          <a:custGeom>
            <a:avLst/>
            <a:gdLst>
              <a:gd name="connsiteX0" fmla="*/ 0 w 11052000"/>
              <a:gd name="connsiteY0" fmla="*/ 0 h 271463"/>
              <a:gd name="connsiteX1" fmla="*/ 581684 w 11052000"/>
              <a:gd name="connsiteY1" fmla="*/ 0 h 271463"/>
              <a:gd name="connsiteX2" fmla="*/ 831808 w 11052000"/>
              <a:gd name="connsiteY2" fmla="*/ 0 h 271463"/>
              <a:gd name="connsiteX3" fmla="*/ 1413493 w 11052000"/>
              <a:gd name="connsiteY3" fmla="*/ 0 h 271463"/>
              <a:gd name="connsiteX4" fmla="*/ 1774137 w 11052000"/>
              <a:gd name="connsiteY4" fmla="*/ 0 h 271463"/>
              <a:gd name="connsiteX5" fmla="*/ 2355821 w 11052000"/>
              <a:gd name="connsiteY5" fmla="*/ 0 h 271463"/>
              <a:gd name="connsiteX6" fmla="*/ 3158545 w 11052000"/>
              <a:gd name="connsiteY6" fmla="*/ 0 h 271463"/>
              <a:gd name="connsiteX7" fmla="*/ 3629709 w 11052000"/>
              <a:gd name="connsiteY7" fmla="*/ 0 h 271463"/>
              <a:gd name="connsiteX8" fmla="*/ 4211394 w 11052000"/>
              <a:gd name="connsiteY8" fmla="*/ 0 h 271463"/>
              <a:gd name="connsiteX9" fmla="*/ 4682558 w 11052000"/>
              <a:gd name="connsiteY9" fmla="*/ 0 h 271463"/>
              <a:gd name="connsiteX10" fmla="*/ 5264242 w 11052000"/>
              <a:gd name="connsiteY10" fmla="*/ 0 h 271463"/>
              <a:gd name="connsiteX11" fmla="*/ 5845926 w 11052000"/>
              <a:gd name="connsiteY11" fmla="*/ 0 h 271463"/>
              <a:gd name="connsiteX12" fmla="*/ 6317091 w 11052000"/>
              <a:gd name="connsiteY12" fmla="*/ 0 h 271463"/>
              <a:gd name="connsiteX13" fmla="*/ 6898775 w 11052000"/>
              <a:gd name="connsiteY13" fmla="*/ 0 h 271463"/>
              <a:gd name="connsiteX14" fmla="*/ 7480459 w 11052000"/>
              <a:gd name="connsiteY14" fmla="*/ 0 h 271463"/>
              <a:gd name="connsiteX15" fmla="*/ 7951623 w 11052000"/>
              <a:gd name="connsiteY15" fmla="*/ 0 h 271463"/>
              <a:gd name="connsiteX16" fmla="*/ 8754347 w 11052000"/>
              <a:gd name="connsiteY16" fmla="*/ 0 h 271463"/>
              <a:gd name="connsiteX17" fmla="*/ 9446552 w 11052000"/>
              <a:gd name="connsiteY17" fmla="*/ 0 h 271463"/>
              <a:gd name="connsiteX18" fmla="*/ 10138756 w 11052000"/>
              <a:gd name="connsiteY18" fmla="*/ 0 h 271463"/>
              <a:gd name="connsiteX19" fmla="*/ 10499400 w 11052000"/>
              <a:gd name="connsiteY19" fmla="*/ 0 h 271463"/>
              <a:gd name="connsiteX20" fmla="*/ 11052000 w 11052000"/>
              <a:gd name="connsiteY20" fmla="*/ 0 h 271463"/>
              <a:gd name="connsiteX21" fmla="*/ 11052000 w 11052000"/>
              <a:gd name="connsiteY21" fmla="*/ 271463 h 271463"/>
              <a:gd name="connsiteX22" fmla="*/ 10691356 w 11052000"/>
              <a:gd name="connsiteY22" fmla="*/ 271463 h 271463"/>
              <a:gd name="connsiteX23" fmla="*/ 10330712 w 11052000"/>
              <a:gd name="connsiteY23" fmla="*/ 271463 h 271463"/>
              <a:gd name="connsiteX24" fmla="*/ 10080587 w 11052000"/>
              <a:gd name="connsiteY24" fmla="*/ 271463 h 271463"/>
              <a:gd name="connsiteX25" fmla="*/ 9719943 w 11052000"/>
              <a:gd name="connsiteY25" fmla="*/ 271463 h 271463"/>
              <a:gd name="connsiteX26" fmla="*/ 8917219 w 11052000"/>
              <a:gd name="connsiteY26" fmla="*/ 271463 h 271463"/>
              <a:gd name="connsiteX27" fmla="*/ 8114495 w 11052000"/>
              <a:gd name="connsiteY27" fmla="*/ 271463 h 271463"/>
              <a:gd name="connsiteX28" fmla="*/ 7532811 w 11052000"/>
              <a:gd name="connsiteY28" fmla="*/ 271463 h 271463"/>
              <a:gd name="connsiteX29" fmla="*/ 6840606 w 11052000"/>
              <a:gd name="connsiteY29" fmla="*/ 271463 h 271463"/>
              <a:gd name="connsiteX30" fmla="*/ 6258922 w 11052000"/>
              <a:gd name="connsiteY30" fmla="*/ 271463 h 271463"/>
              <a:gd name="connsiteX31" fmla="*/ 5898278 w 11052000"/>
              <a:gd name="connsiteY31" fmla="*/ 271463 h 271463"/>
              <a:gd name="connsiteX32" fmla="*/ 5537634 w 11052000"/>
              <a:gd name="connsiteY32" fmla="*/ 271463 h 271463"/>
              <a:gd name="connsiteX33" fmla="*/ 5176989 w 11052000"/>
              <a:gd name="connsiteY33" fmla="*/ 271463 h 271463"/>
              <a:gd name="connsiteX34" fmla="*/ 4926865 w 11052000"/>
              <a:gd name="connsiteY34" fmla="*/ 271463 h 271463"/>
              <a:gd name="connsiteX35" fmla="*/ 4676741 w 11052000"/>
              <a:gd name="connsiteY35" fmla="*/ 271463 h 271463"/>
              <a:gd name="connsiteX36" fmla="*/ 3874017 w 11052000"/>
              <a:gd name="connsiteY36" fmla="*/ 271463 h 271463"/>
              <a:gd name="connsiteX37" fmla="*/ 3402853 w 11052000"/>
              <a:gd name="connsiteY37" fmla="*/ 271463 h 271463"/>
              <a:gd name="connsiteX38" fmla="*/ 2821168 w 11052000"/>
              <a:gd name="connsiteY38" fmla="*/ 271463 h 271463"/>
              <a:gd name="connsiteX39" fmla="*/ 2460524 w 11052000"/>
              <a:gd name="connsiteY39" fmla="*/ 271463 h 271463"/>
              <a:gd name="connsiteX40" fmla="*/ 1657800 w 11052000"/>
              <a:gd name="connsiteY40" fmla="*/ 271463 h 271463"/>
              <a:gd name="connsiteX41" fmla="*/ 1186636 w 11052000"/>
              <a:gd name="connsiteY41" fmla="*/ 271463 h 271463"/>
              <a:gd name="connsiteX42" fmla="*/ 936512 w 11052000"/>
              <a:gd name="connsiteY42" fmla="*/ 271463 h 271463"/>
              <a:gd name="connsiteX43" fmla="*/ 0 w 11052000"/>
              <a:gd name="connsiteY43" fmla="*/ 271463 h 271463"/>
              <a:gd name="connsiteX44" fmla="*/ 0 w 11052000"/>
              <a:gd name="connsiteY44" fmla="*/ 0 h 271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052000" h="271463" fill="none" extrusionOk="0">
                <a:moveTo>
                  <a:pt x="0" y="0"/>
                </a:moveTo>
                <a:cubicBezTo>
                  <a:pt x="148496" y="-52213"/>
                  <a:pt x="409175" y="57238"/>
                  <a:pt x="581684" y="0"/>
                </a:cubicBezTo>
                <a:cubicBezTo>
                  <a:pt x="754193" y="-57238"/>
                  <a:pt x="766450" y="15679"/>
                  <a:pt x="831808" y="0"/>
                </a:cubicBezTo>
                <a:cubicBezTo>
                  <a:pt x="897166" y="-15679"/>
                  <a:pt x="1283630" y="49860"/>
                  <a:pt x="1413493" y="0"/>
                </a:cubicBezTo>
                <a:cubicBezTo>
                  <a:pt x="1543356" y="-49860"/>
                  <a:pt x="1638346" y="19335"/>
                  <a:pt x="1774137" y="0"/>
                </a:cubicBezTo>
                <a:cubicBezTo>
                  <a:pt x="1909928" y="-19335"/>
                  <a:pt x="2185317" y="9959"/>
                  <a:pt x="2355821" y="0"/>
                </a:cubicBezTo>
                <a:cubicBezTo>
                  <a:pt x="2526325" y="-9959"/>
                  <a:pt x="2900047" y="44041"/>
                  <a:pt x="3158545" y="0"/>
                </a:cubicBezTo>
                <a:cubicBezTo>
                  <a:pt x="3417043" y="-44041"/>
                  <a:pt x="3487225" y="9699"/>
                  <a:pt x="3629709" y="0"/>
                </a:cubicBezTo>
                <a:cubicBezTo>
                  <a:pt x="3772193" y="-9699"/>
                  <a:pt x="4027404" y="31276"/>
                  <a:pt x="4211394" y="0"/>
                </a:cubicBezTo>
                <a:cubicBezTo>
                  <a:pt x="4395385" y="-31276"/>
                  <a:pt x="4477802" y="52094"/>
                  <a:pt x="4682558" y="0"/>
                </a:cubicBezTo>
                <a:cubicBezTo>
                  <a:pt x="4887314" y="-52094"/>
                  <a:pt x="5010890" y="9906"/>
                  <a:pt x="5264242" y="0"/>
                </a:cubicBezTo>
                <a:cubicBezTo>
                  <a:pt x="5517594" y="-9906"/>
                  <a:pt x="5680444" y="30123"/>
                  <a:pt x="5845926" y="0"/>
                </a:cubicBezTo>
                <a:cubicBezTo>
                  <a:pt x="6011408" y="-30123"/>
                  <a:pt x="6193408" y="19498"/>
                  <a:pt x="6317091" y="0"/>
                </a:cubicBezTo>
                <a:cubicBezTo>
                  <a:pt x="6440774" y="-19498"/>
                  <a:pt x="6700002" y="38174"/>
                  <a:pt x="6898775" y="0"/>
                </a:cubicBezTo>
                <a:cubicBezTo>
                  <a:pt x="7097548" y="-38174"/>
                  <a:pt x="7315613" y="47844"/>
                  <a:pt x="7480459" y="0"/>
                </a:cubicBezTo>
                <a:cubicBezTo>
                  <a:pt x="7645305" y="-47844"/>
                  <a:pt x="7758852" y="55157"/>
                  <a:pt x="7951623" y="0"/>
                </a:cubicBezTo>
                <a:cubicBezTo>
                  <a:pt x="8144394" y="-55157"/>
                  <a:pt x="8387763" y="39392"/>
                  <a:pt x="8754347" y="0"/>
                </a:cubicBezTo>
                <a:cubicBezTo>
                  <a:pt x="9120931" y="-39392"/>
                  <a:pt x="9194518" y="65724"/>
                  <a:pt x="9446552" y="0"/>
                </a:cubicBezTo>
                <a:cubicBezTo>
                  <a:pt x="9698586" y="-65724"/>
                  <a:pt x="9935535" y="66262"/>
                  <a:pt x="10138756" y="0"/>
                </a:cubicBezTo>
                <a:cubicBezTo>
                  <a:pt x="10341977" y="-66262"/>
                  <a:pt x="10374871" y="40179"/>
                  <a:pt x="10499400" y="0"/>
                </a:cubicBezTo>
                <a:cubicBezTo>
                  <a:pt x="10623929" y="-40179"/>
                  <a:pt x="10878966" y="61759"/>
                  <a:pt x="11052000" y="0"/>
                </a:cubicBezTo>
                <a:cubicBezTo>
                  <a:pt x="11078178" y="54663"/>
                  <a:pt x="11021743" y="167214"/>
                  <a:pt x="11052000" y="271463"/>
                </a:cubicBezTo>
                <a:cubicBezTo>
                  <a:pt x="10892188" y="274838"/>
                  <a:pt x="10806760" y="254609"/>
                  <a:pt x="10691356" y="271463"/>
                </a:cubicBezTo>
                <a:cubicBezTo>
                  <a:pt x="10575952" y="288317"/>
                  <a:pt x="10477652" y="240792"/>
                  <a:pt x="10330712" y="271463"/>
                </a:cubicBezTo>
                <a:cubicBezTo>
                  <a:pt x="10183772" y="302134"/>
                  <a:pt x="10193392" y="243940"/>
                  <a:pt x="10080587" y="271463"/>
                </a:cubicBezTo>
                <a:cubicBezTo>
                  <a:pt x="9967782" y="298986"/>
                  <a:pt x="9852568" y="238371"/>
                  <a:pt x="9719943" y="271463"/>
                </a:cubicBezTo>
                <a:cubicBezTo>
                  <a:pt x="9587318" y="304555"/>
                  <a:pt x="9224268" y="193320"/>
                  <a:pt x="8917219" y="271463"/>
                </a:cubicBezTo>
                <a:cubicBezTo>
                  <a:pt x="8610170" y="349606"/>
                  <a:pt x="8435995" y="177829"/>
                  <a:pt x="8114495" y="271463"/>
                </a:cubicBezTo>
                <a:cubicBezTo>
                  <a:pt x="7792995" y="365097"/>
                  <a:pt x="7765415" y="221131"/>
                  <a:pt x="7532811" y="271463"/>
                </a:cubicBezTo>
                <a:cubicBezTo>
                  <a:pt x="7300207" y="321795"/>
                  <a:pt x="7183671" y="239067"/>
                  <a:pt x="6840606" y="271463"/>
                </a:cubicBezTo>
                <a:cubicBezTo>
                  <a:pt x="6497541" y="303859"/>
                  <a:pt x="6508978" y="235228"/>
                  <a:pt x="6258922" y="271463"/>
                </a:cubicBezTo>
                <a:cubicBezTo>
                  <a:pt x="6008866" y="307698"/>
                  <a:pt x="6057928" y="259983"/>
                  <a:pt x="5898278" y="271463"/>
                </a:cubicBezTo>
                <a:cubicBezTo>
                  <a:pt x="5738628" y="282943"/>
                  <a:pt x="5680809" y="235585"/>
                  <a:pt x="5537634" y="271463"/>
                </a:cubicBezTo>
                <a:cubicBezTo>
                  <a:pt x="5394459" y="307341"/>
                  <a:pt x="5304461" y="264124"/>
                  <a:pt x="5176989" y="271463"/>
                </a:cubicBezTo>
                <a:cubicBezTo>
                  <a:pt x="5049518" y="278802"/>
                  <a:pt x="5005423" y="249837"/>
                  <a:pt x="4926865" y="271463"/>
                </a:cubicBezTo>
                <a:cubicBezTo>
                  <a:pt x="4848307" y="293089"/>
                  <a:pt x="4750553" y="264391"/>
                  <a:pt x="4676741" y="271463"/>
                </a:cubicBezTo>
                <a:cubicBezTo>
                  <a:pt x="4602929" y="278535"/>
                  <a:pt x="4218871" y="218492"/>
                  <a:pt x="3874017" y="271463"/>
                </a:cubicBezTo>
                <a:cubicBezTo>
                  <a:pt x="3529163" y="324434"/>
                  <a:pt x="3500867" y="219525"/>
                  <a:pt x="3402853" y="271463"/>
                </a:cubicBezTo>
                <a:cubicBezTo>
                  <a:pt x="3304839" y="323401"/>
                  <a:pt x="3052083" y="204911"/>
                  <a:pt x="2821168" y="271463"/>
                </a:cubicBezTo>
                <a:cubicBezTo>
                  <a:pt x="2590253" y="338015"/>
                  <a:pt x="2611599" y="262772"/>
                  <a:pt x="2460524" y="271463"/>
                </a:cubicBezTo>
                <a:cubicBezTo>
                  <a:pt x="2309449" y="280154"/>
                  <a:pt x="1832509" y="250178"/>
                  <a:pt x="1657800" y="271463"/>
                </a:cubicBezTo>
                <a:cubicBezTo>
                  <a:pt x="1483091" y="292748"/>
                  <a:pt x="1380179" y="258275"/>
                  <a:pt x="1186636" y="271463"/>
                </a:cubicBezTo>
                <a:cubicBezTo>
                  <a:pt x="993093" y="284651"/>
                  <a:pt x="1007728" y="243940"/>
                  <a:pt x="936512" y="271463"/>
                </a:cubicBezTo>
                <a:cubicBezTo>
                  <a:pt x="865296" y="298986"/>
                  <a:pt x="338504" y="263788"/>
                  <a:pt x="0" y="271463"/>
                </a:cubicBezTo>
                <a:cubicBezTo>
                  <a:pt x="-6537" y="170151"/>
                  <a:pt x="8332" y="124952"/>
                  <a:pt x="0" y="0"/>
                </a:cubicBezTo>
                <a:close/>
              </a:path>
              <a:path w="11052000" h="271463" stroke="0" extrusionOk="0">
                <a:moveTo>
                  <a:pt x="0" y="0"/>
                </a:moveTo>
                <a:cubicBezTo>
                  <a:pt x="94524" y="-37029"/>
                  <a:pt x="204135" y="31321"/>
                  <a:pt x="360644" y="0"/>
                </a:cubicBezTo>
                <a:cubicBezTo>
                  <a:pt x="517153" y="-31321"/>
                  <a:pt x="504656" y="26443"/>
                  <a:pt x="610768" y="0"/>
                </a:cubicBezTo>
                <a:cubicBezTo>
                  <a:pt x="716880" y="-26443"/>
                  <a:pt x="869310" y="32430"/>
                  <a:pt x="971413" y="0"/>
                </a:cubicBezTo>
                <a:cubicBezTo>
                  <a:pt x="1073517" y="-32430"/>
                  <a:pt x="1157218" y="12099"/>
                  <a:pt x="1332057" y="0"/>
                </a:cubicBezTo>
                <a:cubicBezTo>
                  <a:pt x="1506896" y="-12099"/>
                  <a:pt x="1873823" y="52369"/>
                  <a:pt x="2024261" y="0"/>
                </a:cubicBezTo>
                <a:cubicBezTo>
                  <a:pt x="2174699" y="-52369"/>
                  <a:pt x="2308859" y="21756"/>
                  <a:pt x="2384905" y="0"/>
                </a:cubicBezTo>
                <a:cubicBezTo>
                  <a:pt x="2460951" y="-21756"/>
                  <a:pt x="2707437" y="23561"/>
                  <a:pt x="2966589" y="0"/>
                </a:cubicBezTo>
                <a:cubicBezTo>
                  <a:pt x="3225741" y="-23561"/>
                  <a:pt x="3509989" y="2065"/>
                  <a:pt x="3769314" y="0"/>
                </a:cubicBezTo>
                <a:cubicBezTo>
                  <a:pt x="4028640" y="-2065"/>
                  <a:pt x="4135239" y="18798"/>
                  <a:pt x="4350998" y="0"/>
                </a:cubicBezTo>
                <a:cubicBezTo>
                  <a:pt x="4566757" y="-18798"/>
                  <a:pt x="4522357" y="11147"/>
                  <a:pt x="4601122" y="0"/>
                </a:cubicBezTo>
                <a:cubicBezTo>
                  <a:pt x="4679887" y="-11147"/>
                  <a:pt x="4817433" y="43161"/>
                  <a:pt x="4961766" y="0"/>
                </a:cubicBezTo>
                <a:cubicBezTo>
                  <a:pt x="5106099" y="-43161"/>
                  <a:pt x="5275212" y="54174"/>
                  <a:pt x="5432931" y="0"/>
                </a:cubicBezTo>
                <a:cubicBezTo>
                  <a:pt x="5590650" y="-54174"/>
                  <a:pt x="5841067" y="11057"/>
                  <a:pt x="6125135" y="0"/>
                </a:cubicBezTo>
                <a:cubicBezTo>
                  <a:pt x="6409203" y="-11057"/>
                  <a:pt x="6729605" y="59615"/>
                  <a:pt x="6927859" y="0"/>
                </a:cubicBezTo>
                <a:cubicBezTo>
                  <a:pt x="7126113" y="-59615"/>
                  <a:pt x="7417364" y="9328"/>
                  <a:pt x="7730583" y="0"/>
                </a:cubicBezTo>
                <a:cubicBezTo>
                  <a:pt x="8043802" y="-9328"/>
                  <a:pt x="8210319" y="45128"/>
                  <a:pt x="8422787" y="0"/>
                </a:cubicBezTo>
                <a:cubicBezTo>
                  <a:pt x="8635255" y="-45128"/>
                  <a:pt x="8747150" y="11858"/>
                  <a:pt x="8893952" y="0"/>
                </a:cubicBezTo>
                <a:cubicBezTo>
                  <a:pt x="9040754" y="-11858"/>
                  <a:pt x="9025428" y="448"/>
                  <a:pt x="9144076" y="0"/>
                </a:cubicBezTo>
                <a:cubicBezTo>
                  <a:pt x="9262724" y="-448"/>
                  <a:pt x="9654246" y="83463"/>
                  <a:pt x="9946800" y="0"/>
                </a:cubicBezTo>
                <a:cubicBezTo>
                  <a:pt x="10239354" y="-83463"/>
                  <a:pt x="10774248" y="38088"/>
                  <a:pt x="11052000" y="0"/>
                </a:cubicBezTo>
                <a:cubicBezTo>
                  <a:pt x="11078256" y="108386"/>
                  <a:pt x="11049885" y="172296"/>
                  <a:pt x="11052000" y="271463"/>
                </a:cubicBezTo>
                <a:cubicBezTo>
                  <a:pt x="10858742" y="319641"/>
                  <a:pt x="10457765" y="194562"/>
                  <a:pt x="10249276" y="271463"/>
                </a:cubicBezTo>
                <a:cubicBezTo>
                  <a:pt x="10040787" y="348364"/>
                  <a:pt x="9654833" y="232415"/>
                  <a:pt x="9446552" y="271463"/>
                </a:cubicBezTo>
                <a:cubicBezTo>
                  <a:pt x="9238271" y="310511"/>
                  <a:pt x="9172314" y="244289"/>
                  <a:pt x="8975387" y="271463"/>
                </a:cubicBezTo>
                <a:cubicBezTo>
                  <a:pt x="8778461" y="298637"/>
                  <a:pt x="8703759" y="258888"/>
                  <a:pt x="8614743" y="271463"/>
                </a:cubicBezTo>
                <a:cubicBezTo>
                  <a:pt x="8525727" y="284038"/>
                  <a:pt x="8474225" y="246266"/>
                  <a:pt x="8364619" y="271463"/>
                </a:cubicBezTo>
                <a:cubicBezTo>
                  <a:pt x="8255013" y="296660"/>
                  <a:pt x="8164360" y="245263"/>
                  <a:pt x="8003975" y="271463"/>
                </a:cubicBezTo>
                <a:cubicBezTo>
                  <a:pt x="7843590" y="297663"/>
                  <a:pt x="7813154" y="246883"/>
                  <a:pt x="7753851" y="271463"/>
                </a:cubicBezTo>
                <a:cubicBezTo>
                  <a:pt x="7694548" y="296043"/>
                  <a:pt x="7356339" y="270695"/>
                  <a:pt x="7061646" y="271463"/>
                </a:cubicBezTo>
                <a:cubicBezTo>
                  <a:pt x="6766953" y="272231"/>
                  <a:pt x="6513651" y="247893"/>
                  <a:pt x="6369442" y="271463"/>
                </a:cubicBezTo>
                <a:cubicBezTo>
                  <a:pt x="6225233" y="295033"/>
                  <a:pt x="6147446" y="231510"/>
                  <a:pt x="6008798" y="271463"/>
                </a:cubicBezTo>
                <a:cubicBezTo>
                  <a:pt x="5870150" y="311416"/>
                  <a:pt x="5749772" y="269785"/>
                  <a:pt x="5648154" y="271463"/>
                </a:cubicBezTo>
                <a:cubicBezTo>
                  <a:pt x="5546536" y="273141"/>
                  <a:pt x="5190738" y="237760"/>
                  <a:pt x="5066469" y="271463"/>
                </a:cubicBezTo>
                <a:cubicBezTo>
                  <a:pt x="4942200" y="305166"/>
                  <a:pt x="4876481" y="248544"/>
                  <a:pt x="4705825" y="271463"/>
                </a:cubicBezTo>
                <a:cubicBezTo>
                  <a:pt x="4535169" y="294382"/>
                  <a:pt x="4336836" y="265627"/>
                  <a:pt x="4234661" y="271463"/>
                </a:cubicBezTo>
                <a:cubicBezTo>
                  <a:pt x="4132486" y="277299"/>
                  <a:pt x="3884170" y="207816"/>
                  <a:pt x="3652977" y="271463"/>
                </a:cubicBezTo>
                <a:cubicBezTo>
                  <a:pt x="3421784" y="335110"/>
                  <a:pt x="3294622" y="241251"/>
                  <a:pt x="2960773" y="271463"/>
                </a:cubicBezTo>
                <a:cubicBezTo>
                  <a:pt x="2626924" y="301675"/>
                  <a:pt x="2531136" y="258328"/>
                  <a:pt x="2379088" y="271463"/>
                </a:cubicBezTo>
                <a:cubicBezTo>
                  <a:pt x="2227041" y="284598"/>
                  <a:pt x="1840034" y="203289"/>
                  <a:pt x="1576364" y="271463"/>
                </a:cubicBezTo>
                <a:cubicBezTo>
                  <a:pt x="1312694" y="339637"/>
                  <a:pt x="1211524" y="204100"/>
                  <a:pt x="884160" y="271463"/>
                </a:cubicBezTo>
                <a:cubicBezTo>
                  <a:pt x="556796" y="338826"/>
                  <a:pt x="416361" y="213409"/>
                  <a:pt x="0" y="271463"/>
                </a:cubicBezTo>
                <a:cubicBezTo>
                  <a:pt x="-11481" y="212165"/>
                  <a:pt x="31078" y="87284"/>
                  <a:pt x="0" y="0"/>
                </a:cubicBezTo>
                <a:close/>
              </a:path>
            </a:pathLst>
          </a:custGeom>
          <a:solidFill>
            <a:srgbClr val="FFFF00">
              <a:alpha val="71000"/>
            </a:srgbClr>
          </a:solidFill>
          <a:ln>
            <a:solidFill>
              <a:srgbClr val="FFFF00"/>
            </a:solidFill>
            <a:extLst>
              <a:ext uri="{C807C97D-BFC1-408E-A445-0C87EB9F89A2}">
                <ask:lineSketchStyleProps xmlns="" xmlns:ask="http://schemas.microsoft.com/office/drawing/2018/sketchyshapes" sd="134555546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BC4D712-C140-40F2-B951-ED05DD3F761B}"/>
              </a:ext>
            </a:extLst>
          </p:cNvPr>
          <p:cNvSpPr txBox="1"/>
          <p:nvPr/>
        </p:nvSpPr>
        <p:spPr>
          <a:xfrm>
            <a:off x="-192516" y="5174817"/>
            <a:ext cx="12579625" cy="1100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4800" dirty="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これらのものにはすべて著作権があります！</a:t>
            </a:r>
            <a:endParaRPr lang="en-US" altLang="ja-JP" sz="4800" dirty="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  <p:sp>
        <p:nvSpPr>
          <p:cNvPr id="3" name="円/楕円 2">
            <a:extLst>
              <a:ext uri="{FF2B5EF4-FFF2-40B4-BE49-F238E27FC236}">
                <a16:creationId xmlns:a16="http://schemas.microsoft.com/office/drawing/2014/main" id="{884C2741-469D-A74F-A443-B0F2369476FE}"/>
              </a:ext>
            </a:extLst>
          </p:cNvPr>
          <p:cNvSpPr/>
          <p:nvPr/>
        </p:nvSpPr>
        <p:spPr>
          <a:xfrm>
            <a:off x="557358" y="2625429"/>
            <a:ext cx="2437054" cy="2437054"/>
          </a:xfrm>
          <a:prstGeom prst="ellipse">
            <a:avLst/>
          </a:prstGeom>
          <a:solidFill>
            <a:srgbClr val="D2EC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3DD0BA6-1547-BD40-A266-D2CF61345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1721" y="2522499"/>
            <a:ext cx="1714500" cy="24765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92084480-9924-4244-AB12-932D6315A2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1915" y="2965154"/>
            <a:ext cx="2032000" cy="153670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E911C0D3-B5A2-8544-875E-EADC58326B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0434" y="2853397"/>
            <a:ext cx="2387600" cy="1739900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A3A82467-5E99-0145-81D6-A9758057BF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711" y="2978150"/>
            <a:ext cx="2425700" cy="1689100"/>
          </a:xfrm>
          <a:prstGeom prst="rect">
            <a:avLst/>
          </a:prstGeom>
        </p:spPr>
      </p:pic>
      <p:sp>
        <p:nvSpPr>
          <p:cNvPr id="13" name="楕円 12">
            <a:extLst>
              <a:ext uri="{FF2B5EF4-FFF2-40B4-BE49-F238E27FC236}">
                <a16:creationId xmlns:a16="http://schemas.microsoft.com/office/drawing/2014/main" id="{0A37E20E-E2D8-4547-B255-DBF56389E818}"/>
              </a:ext>
            </a:extLst>
          </p:cNvPr>
          <p:cNvSpPr/>
          <p:nvPr/>
        </p:nvSpPr>
        <p:spPr>
          <a:xfrm>
            <a:off x="1262249" y="3562108"/>
            <a:ext cx="36000" cy="36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40180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269E7136-4DE5-8044-ACF8-A41C74202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1553" y="2365881"/>
            <a:ext cx="3568700" cy="37846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70D78188-5D40-924B-B6FD-C09CDF342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8962" y="2935310"/>
            <a:ext cx="3454400" cy="387350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183F5DA4-F1A0-F043-BE53-D9DE08CA26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747" y="2278401"/>
            <a:ext cx="3975100" cy="3873500"/>
          </a:xfrm>
          <a:prstGeom prst="rect">
            <a:avLst/>
          </a:prstGeom>
        </p:spPr>
      </p:pic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840F089E-3404-2645-B180-A90928E1BA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ja-JP" altLang="en-US"/>
              <a:t>危険なアプリに要注意</a:t>
            </a:r>
          </a:p>
        </p:txBody>
      </p:sp>
      <p:cxnSp>
        <p:nvCxnSpPr>
          <p:cNvPr id="4" name="直線コネクタ 3"/>
          <p:cNvCxnSpPr/>
          <p:nvPr/>
        </p:nvCxnSpPr>
        <p:spPr>
          <a:xfrm flipV="1">
            <a:off x="4515797" y="6719777"/>
            <a:ext cx="2055124" cy="78400"/>
          </a:xfrm>
          <a:prstGeom prst="line">
            <a:avLst/>
          </a:prstGeom>
          <a:ln w="38100">
            <a:solidFill>
              <a:srgbClr val="262626">
                <a:alpha val="80000"/>
              </a:srgb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35324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E1D83D93-41F4-9043-8554-5902B44E9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148" y="1892993"/>
            <a:ext cx="11061700" cy="22606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EC8469CF-4197-4E47-9978-9DF71713CE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99"/>
          <a:stretch/>
        </p:blipFill>
        <p:spPr>
          <a:xfrm>
            <a:off x="6610865" y="4064234"/>
            <a:ext cx="5334000" cy="2698069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C99B026-79CB-7141-9520-960F0C3428F1}"/>
              </a:ext>
            </a:extLst>
          </p:cNvPr>
          <p:cNvSpPr txBox="1"/>
          <p:nvPr/>
        </p:nvSpPr>
        <p:spPr>
          <a:xfrm>
            <a:off x="4519482" y="667264"/>
            <a:ext cx="31530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5400" spc="600">
                <a:solidFill>
                  <a:srgbClr val="FFFF00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第</a:t>
            </a:r>
            <a:r>
              <a:rPr lang="en-US" altLang="ja-JP" sz="7200" b="1" spc="600" dirty="0">
                <a:solidFill>
                  <a:srgbClr val="FFFF00"/>
                </a:solidFill>
                <a:latin typeface="Comic Sans MS" panose="030F0902030302020204" pitchFamily="66" charset="0"/>
              </a:rPr>
              <a:t>3</a:t>
            </a:r>
            <a:r>
              <a:rPr lang="ja-JP" altLang="en-US" sz="5400" spc="600">
                <a:solidFill>
                  <a:srgbClr val="FFFF00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章</a:t>
            </a:r>
            <a:endParaRPr kumimoji="1" lang="ja-JP" altLang="en-US" sz="5400" spc="600">
              <a:solidFill>
                <a:srgbClr val="FFFF00"/>
              </a:solidFill>
            </a:endParaRPr>
          </a:p>
        </p:txBody>
      </p:sp>
      <p:cxnSp>
        <p:nvCxnSpPr>
          <p:cNvPr id="4" name="直線コネクタ 3"/>
          <p:cNvCxnSpPr/>
          <p:nvPr/>
        </p:nvCxnSpPr>
        <p:spPr>
          <a:xfrm>
            <a:off x="8463516" y="6762303"/>
            <a:ext cx="3327991" cy="0"/>
          </a:xfrm>
          <a:prstGeom prst="line">
            <a:avLst/>
          </a:prstGeom>
          <a:ln w="28575">
            <a:solidFill>
              <a:srgbClr val="262626">
                <a:alpha val="85098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77155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849A81C2-7637-7140-AE38-269056D76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4114" y="1470726"/>
            <a:ext cx="6280739" cy="7854147"/>
          </a:xfrm>
          <a:prstGeom prst="rect">
            <a:avLst/>
          </a:prstGeom>
        </p:spPr>
      </p:pic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FB66B0BA-19AF-524B-9B18-7FB60F029A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1008" y="2052431"/>
            <a:ext cx="6811562" cy="2753138"/>
          </a:xfrm>
        </p:spPr>
        <p:txBody>
          <a:bodyPr/>
          <a:lstStyle/>
          <a:p>
            <a:pPr algn="l"/>
            <a:r>
              <a:rPr lang="ja-JP" altLang="en-US" dirty="0"/>
              <a:t>文字だけの</a:t>
            </a:r>
            <a:endParaRPr lang="en-US" altLang="ja-JP" dirty="0"/>
          </a:p>
          <a:p>
            <a:pPr algn="l"/>
            <a:r>
              <a:rPr lang="ja-JP" altLang="en-US" dirty="0"/>
              <a:t>コミュニケーションは</a:t>
            </a:r>
            <a:endParaRPr lang="en-US" altLang="ja-JP" dirty="0"/>
          </a:p>
          <a:p>
            <a:pPr algn="l"/>
            <a:r>
              <a:rPr lang="ja-JP" altLang="en-US" dirty="0"/>
              <a:t>ていねいに！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7012981" y="6189557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A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さん</a:t>
            </a:r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0608365" y="5193255"/>
            <a:ext cx="689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B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さん</a:t>
            </a:r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012981" y="4028661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A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さん</a:t>
            </a:r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295848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円/楕円 9">
            <a:extLst>
              <a:ext uri="{FF2B5EF4-FFF2-40B4-BE49-F238E27FC236}">
                <a16:creationId xmlns:a16="http://schemas.microsoft.com/office/drawing/2014/main" id="{CCC2D1A2-9BB0-C94C-BDDD-BA660269B3AD}"/>
              </a:ext>
            </a:extLst>
          </p:cNvPr>
          <p:cNvSpPr/>
          <p:nvPr/>
        </p:nvSpPr>
        <p:spPr>
          <a:xfrm>
            <a:off x="8280057" y="2318220"/>
            <a:ext cx="3274623" cy="3274623"/>
          </a:xfrm>
          <a:prstGeom prst="ellipse">
            <a:avLst/>
          </a:prstGeom>
          <a:solidFill>
            <a:srgbClr val="D2EC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>
            <a:extLst>
              <a:ext uri="{FF2B5EF4-FFF2-40B4-BE49-F238E27FC236}">
                <a16:creationId xmlns:a16="http://schemas.microsoft.com/office/drawing/2014/main" id="{A3D852F7-5660-6B4B-AEA0-CF858689D1BC}"/>
              </a:ext>
            </a:extLst>
          </p:cNvPr>
          <p:cNvSpPr/>
          <p:nvPr/>
        </p:nvSpPr>
        <p:spPr>
          <a:xfrm>
            <a:off x="637318" y="2400647"/>
            <a:ext cx="3274623" cy="3274623"/>
          </a:xfrm>
          <a:prstGeom prst="ellipse">
            <a:avLst/>
          </a:prstGeom>
          <a:solidFill>
            <a:srgbClr val="D2EC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ABF4F0A0-EE2B-7948-9ED4-630B5E2D7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624" y="2724073"/>
            <a:ext cx="2273300" cy="308610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3EDA6C51-BB5C-BE40-8800-5BB3D18AD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6399" y="3302386"/>
            <a:ext cx="3759200" cy="1524000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DDA49DF2-2BFA-234D-9968-3AF57BA7B3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6518" y="2324305"/>
            <a:ext cx="2755900" cy="3822700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CFAF29F1-C946-A24B-81A4-5E197D1206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4199" y="4946439"/>
            <a:ext cx="431800" cy="685800"/>
          </a:xfrm>
          <a:prstGeom prst="rect">
            <a:avLst/>
          </a:prstGeom>
        </p:spPr>
      </p:pic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EC274880-A34C-6C45-91C9-2D5D1EA10A0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ja-JP"/>
              <a:t>SNS</a:t>
            </a:r>
            <a:r>
              <a:rPr lang="ja-JP" altLang="en-US"/>
              <a:t>は楽しいけれど怖いこともある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D488D88-2111-9B4B-BE0A-0ED579436CA0}"/>
              </a:ext>
            </a:extLst>
          </p:cNvPr>
          <p:cNvSpPr txBox="1"/>
          <p:nvPr/>
        </p:nvSpPr>
        <p:spPr>
          <a:xfrm>
            <a:off x="0" y="5900514"/>
            <a:ext cx="1219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400" b="1" spc="-150" dirty="0">
                <a:highlight>
                  <a:srgbClr val="FFFF00"/>
                </a:highlight>
                <a:latin typeface="Yu Gothic" panose="020B0400000000000000" pitchFamily="34" charset="-128"/>
                <a:ea typeface="Yu Gothic" panose="020B0400000000000000" pitchFamily="34" charset="-128"/>
              </a:rPr>
              <a:t>ソーシャルネットワーキングサービス</a:t>
            </a:r>
          </a:p>
        </p:txBody>
      </p:sp>
      <p:cxnSp>
        <p:nvCxnSpPr>
          <p:cNvPr id="5" name="直線コネクタ 4"/>
          <p:cNvCxnSpPr/>
          <p:nvPr/>
        </p:nvCxnSpPr>
        <p:spPr>
          <a:xfrm flipV="1">
            <a:off x="1339705" y="5664637"/>
            <a:ext cx="2413588" cy="140733"/>
          </a:xfrm>
          <a:prstGeom prst="line">
            <a:avLst/>
          </a:prstGeom>
          <a:ln w="28575">
            <a:solidFill>
              <a:srgbClr val="2626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87086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t_promise_03_middle_0322">
            <a:hlinkClick r:id="" action="ppaction://media"/>
            <a:extLst>
              <a:ext uri="{FF2B5EF4-FFF2-40B4-BE49-F238E27FC236}">
                <a16:creationId xmlns:a16="http://schemas.microsoft.com/office/drawing/2014/main" id="{7A484BC7-0523-49BA-93D9-074D83196D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2000" y="1140030"/>
            <a:ext cx="9728000" cy="54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901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0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D167414B-1E18-F545-AF02-B3B068DEB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3082" y="2408523"/>
            <a:ext cx="2514600" cy="26162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4AB5788D-FC5E-E44B-8535-A4CCACD63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3781" y="3642646"/>
            <a:ext cx="2527300" cy="2451100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E0CFC97A-FD68-2A4B-A2AF-82694DA419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5675" y="2451157"/>
            <a:ext cx="2514600" cy="2705100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C9241722-811D-0C4C-814D-8097BE12E3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701" y="3566446"/>
            <a:ext cx="2514600" cy="2603500"/>
          </a:xfrm>
          <a:prstGeom prst="rect">
            <a:avLst/>
          </a:prstGeom>
        </p:spPr>
      </p:pic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13C0F85D-AA38-7549-8135-9243DAEB5D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ja-JP" altLang="en-US"/>
              <a:t>個人情報につながる写真は要注意！</a:t>
            </a:r>
          </a:p>
        </p:txBody>
      </p:sp>
      <p:sp>
        <p:nvSpPr>
          <p:cNvPr id="9" name="角丸四角形 8">
            <a:extLst>
              <a:ext uri="{FF2B5EF4-FFF2-40B4-BE49-F238E27FC236}">
                <a16:creationId xmlns:a16="http://schemas.microsoft.com/office/drawing/2014/main" id="{E06989E3-F4B2-D841-8ADF-8A5A65062C8A}"/>
              </a:ext>
            </a:extLst>
          </p:cNvPr>
          <p:cNvSpPr/>
          <p:nvPr/>
        </p:nvSpPr>
        <p:spPr>
          <a:xfrm>
            <a:off x="1095627" y="2779653"/>
            <a:ext cx="1656000" cy="792000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 sd="3659010720">
                  <a:custGeom>
                    <a:avLst/>
                    <a:gdLst>
                      <a:gd name="connsiteX0" fmla="*/ 0 w 2150917"/>
                      <a:gd name="connsiteY0" fmla="*/ 115383 h 692286"/>
                      <a:gd name="connsiteX1" fmla="*/ 115383 w 2150917"/>
                      <a:gd name="connsiteY1" fmla="*/ 0 h 692286"/>
                      <a:gd name="connsiteX2" fmla="*/ 2035534 w 2150917"/>
                      <a:gd name="connsiteY2" fmla="*/ 0 h 692286"/>
                      <a:gd name="connsiteX3" fmla="*/ 2150917 w 2150917"/>
                      <a:gd name="connsiteY3" fmla="*/ 115383 h 692286"/>
                      <a:gd name="connsiteX4" fmla="*/ 2150917 w 2150917"/>
                      <a:gd name="connsiteY4" fmla="*/ 576903 h 692286"/>
                      <a:gd name="connsiteX5" fmla="*/ 2035534 w 2150917"/>
                      <a:gd name="connsiteY5" fmla="*/ 692286 h 692286"/>
                      <a:gd name="connsiteX6" fmla="*/ 115383 w 2150917"/>
                      <a:gd name="connsiteY6" fmla="*/ 692286 h 692286"/>
                      <a:gd name="connsiteX7" fmla="*/ 0 w 2150917"/>
                      <a:gd name="connsiteY7" fmla="*/ 576903 h 692286"/>
                      <a:gd name="connsiteX8" fmla="*/ 0 w 2150917"/>
                      <a:gd name="connsiteY8" fmla="*/ 115383 h 692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150917" h="692286" fill="none" extrusionOk="0">
                        <a:moveTo>
                          <a:pt x="0" y="115383"/>
                        </a:moveTo>
                        <a:cubicBezTo>
                          <a:pt x="1302" y="45951"/>
                          <a:pt x="57147" y="9296"/>
                          <a:pt x="115383" y="0"/>
                        </a:cubicBezTo>
                        <a:cubicBezTo>
                          <a:pt x="989023" y="-51036"/>
                          <a:pt x="1581061" y="-80304"/>
                          <a:pt x="2035534" y="0"/>
                        </a:cubicBezTo>
                        <a:cubicBezTo>
                          <a:pt x="2102155" y="231"/>
                          <a:pt x="2142429" y="52346"/>
                          <a:pt x="2150917" y="115383"/>
                        </a:cubicBezTo>
                        <a:cubicBezTo>
                          <a:pt x="2119177" y="319324"/>
                          <a:pt x="2157340" y="419777"/>
                          <a:pt x="2150917" y="576903"/>
                        </a:cubicBezTo>
                        <a:cubicBezTo>
                          <a:pt x="2160305" y="634303"/>
                          <a:pt x="2097147" y="694352"/>
                          <a:pt x="2035534" y="692286"/>
                        </a:cubicBezTo>
                        <a:cubicBezTo>
                          <a:pt x="1714211" y="858236"/>
                          <a:pt x="920387" y="736132"/>
                          <a:pt x="115383" y="692286"/>
                        </a:cubicBezTo>
                        <a:cubicBezTo>
                          <a:pt x="49884" y="691157"/>
                          <a:pt x="7656" y="631495"/>
                          <a:pt x="0" y="576903"/>
                        </a:cubicBezTo>
                        <a:cubicBezTo>
                          <a:pt x="5741" y="380749"/>
                          <a:pt x="9925" y="333120"/>
                          <a:pt x="0" y="115383"/>
                        </a:cubicBezTo>
                        <a:close/>
                      </a:path>
                      <a:path w="2150917" h="692286" stroke="0" extrusionOk="0">
                        <a:moveTo>
                          <a:pt x="0" y="115383"/>
                        </a:moveTo>
                        <a:cubicBezTo>
                          <a:pt x="3975" y="63536"/>
                          <a:pt x="55097" y="-4137"/>
                          <a:pt x="115383" y="0"/>
                        </a:cubicBezTo>
                        <a:cubicBezTo>
                          <a:pt x="1057370" y="-352"/>
                          <a:pt x="1553019" y="-24924"/>
                          <a:pt x="2035534" y="0"/>
                        </a:cubicBezTo>
                        <a:cubicBezTo>
                          <a:pt x="2087366" y="-2268"/>
                          <a:pt x="2151798" y="52698"/>
                          <a:pt x="2150917" y="115383"/>
                        </a:cubicBezTo>
                        <a:cubicBezTo>
                          <a:pt x="2139745" y="335805"/>
                          <a:pt x="2155112" y="484746"/>
                          <a:pt x="2150917" y="576903"/>
                        </a:cubicBezTo>
                        <a:cubicBezTo>
                          <a:pt x="2156898" y="634155"/>
                          <a:pt x="2105078" y="694497"/>
                          <a:pt x="2035534" y="692286"/>
                        </a:cubicBezTo>
                        <a:cubicBezTo>
                          <a:pt x="1181141" y="619664"/>
                          <a:pt x="326852" y="816075"/>
                          <a:pt x="115383" y="692286"/>
                        </a:cubicBezTo>
                        <a:cubicBezTo>
                          <a:pt x="40878" y="695912"/>
                          <a:pt x="-678" y="636104"/>
                          <a:pt x="0" y="576903"/>
                        </a:cubicBezTo>
                        <a:cubicBezTo>
                          <a:pt x="-25913" y="393689"/>
                          <a:pt x="-33401" y="315052"/>
                          <a:pt x="0" y="11538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400" b="1" dirty="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名前</a:t>
            </a:r>
          </a:p>
        </p:txBody>
      </p:sp>
      <p:sp>
        <p:nvSpPr>
          <p:cNvPr id="12" name="角丸四角形 11">
            <a:extLst>
              <a:ext uri="{FF2B5EF4-FFF2-40B4-BE49-F238E27FC236}">
                <a16:creationId xmlns:a16="http://schemas.microsoft.com/office/drawing/2014/main" id="{C4233255-41E8-6042-B0AB-E17BFCDBD96A}"/>
              </a:ext>
            </a:extLst>
          </p:cNvPr>
          <p:cNvSpPr/>
          <p:nvPr/>
        </p:nvSpPr>
        <p:spPr>
          <a:xfrm>
            <a:off x="3420763" y="5156257"/>
            <a:ext cx="2554247" cy="792000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 sd="3659010720">
                  <a:custGeom>
                    <a:avLst/>
                    <a:gdLst>
                      <a:gd name="connsiteX0" fmla="*/ 0 w 2150917"/>
                      <a:gd name="connsiteY0" fmla="*/ 115383 h 692286"/>
                      <a:gd name="connsiteX1" fmla="*/ 115383 w 2150917"/>
                      <a:gd name="connsiteY1" fmla="*/ 0 h 692286"/>
                      <a:gd name="connsiteX2" fmla="*/ 2035534 w 2150917"/>
                      <a:gd name="connsiteY2" fmla="*/ 0 h 692286"/>
                      <a:gd name="connsiteX3" fmla="*/ 2150917 w 2150917"/>
                      <a:gd name="connsiteY3" fmla="*/ 115383 h 692286"/>
                      <a:gd name="connsiteX4" fmla="*/ 2150917 w 2150917"/>
                      <a:gd name="connsiteY4" fmla="*/ 576903 h 692286"/>
                      <a:gd name="connsiteX5" fmla="*/ 2035534 w 2150917"/>
                      <a:gd name="connsiteY5" fmla="*/ 692286 h 692286"/>
                      <a:gd name="connsiteX6" fmla="*/ 115383 w 2150917"/>
                      <a:gd name="connsiteY6" fmla="*/ 692286 h 692286"/>
                      <a:gd name="connsiteX7" fmla="*/ 0 w 2150917"/>
                      <a:gd name="connsiteY7" fmla="*/ 576903 h 692286"/>
                      <a:gd name="connsiteX8" fmla="*/ 0 w 2150917"/>
                      <a:gd name="connsiteY8" fmla="*/ 115383 h 692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150917" h="692286" fill="none" extrusionOk="0">
                        <a:moveTo>
                          <a:pt x="0" y="115383"/>
                        </a:moveTo>
                        <a:cubicBezTo>
                          <a:pt x="1302" y="45951"/>
                          <a:pt x="57147" y="9296"/>
                          <a:pt x="115383" y="0"/>
                        </a:cubicBezTo>
                        <a:cubicBezTo>
                          <a:pt x="989023" y="-51036"/>
                          <a:pt x="1581061" y="-80304"/>
                          <a:pt x="2035534" y="0"/>
                        </a:cubicBezTo>
                        <a:cubicBezTo>
                          <a:pt x="2102155" y="231"/>
                          <a:pt x="2142429" y="52346"/>
                          <a:pt x="2150917" y="115383"/>
                        </a:cubicBezTo>
                        <a:cubicBezTo>
                          <a:pt x="2119177" y="319324"/>
                          <a:pt x="2157340" y="419777"/>
                          <a:pt x="2150917" y="576903"/>
                        </a:cubicBezTo>
                        <a:cubicBezTo>
                          <a:pt x="2160305" y="634303"/>
                          <a:pt x="2097147" y="694352"/>
                          <a:pt x="2035534" y="692286"/>
                        </a:cubicBezTo>
                        <a:cubicBezTo>
                          <a:pt x="1714211" y="858236"/>
                          <a:pt x="920387" y="736132"/>
                          <a:pt x="115383" y="692286"/>
                        </a:cubicBezTo>
                        <a:cubicBezTo>
                          <a:pt x="49884" y="691157"/>
                          <a:pt x="7656" y="631495"/>
                          <a:pt x="0" y="576903"/>
                        </a:cubicBezTo>
                        <a:cubicBezTo>
                          <a:pt x="5741" y="380749"/>
                          <a:pt x="9925" y="333120"/>
                          <a:pt x="0" y="115383"/>
                        </a:cubicBezTo>
                        <a:close/>
                      </a:path>
                      <a:path w="2150917" h="692286" stroke="0" extrusionOk="0">
                        <a:moveTo>
                          <a:pt x="0" y="115383"/>
                        </a:moveTo>
                        <a:cubicBezTo>
                          <a:pt x="3975" y="63536"/>
                          <a:pt x="55097" y="-4137"/>
                          <a:pt x="115383" y="0"/>
                        </a:cubicBezTo>
                        <a:cubicBezTo>
                          <a:pt x="1057370" y="-352"/>
                          <a:pt x="1553019" y="-24924"/>
                          <a:pt x="2035534" y="0"/>
                        </a:cubicBezTo>
                        <a:cubicBezTo>
                          <a:pt x="2087366" y="-2268"/>
                          <a:pt x="2151798" y="52698"/>
                          <a:pt x="2150917" y="115383"/>
                        </a:cubicBezTo>
                        <a:cubicBezTo>
                          <a:pt x="2139745" y="335805"/>
                          <a:pt x="2155112" y="484746"/>
                          <a:pt x="2150917" y="576903"/>
                        </a:cubicBezTo>
                        <a:cubicBezTo>
                          <a:pt x="2156898" y="634155"/>
                          <a:pt x="2105078" y="694497"/>
                          <a:pt x="2035534" y="692286"/>
                        </a:cubicBezTo>
                        <a:cubicBezTo>
                          <a:pt x="1181141" y="619664"/>
                          <a:pt x="326852" y="816075"/>
                          <a:pt x="115383" y="692286"/>
                        </a:cubicBezTo>
                        <a:cubicBezTo>
                          <a:pt x="40878" y="695912"/>
                          <a:pt x="-678" y="636104"/>
                          <a:pt x="0" y="576903"/>
                        </a:cubicBezTo>
                        <a:cubicBezTo>
                          <a:pt x="-25913" y="393689"/>
                          <a:pt x="-33401" y="315052"/>
                          <a:pt x="0" y="11538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400" b="1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自分の家</a:t>
            </a:r>
            <a:endParaRPr kumimoji="1" lang="ja-JP" altLang="en-US" sz="4400" b="1">
              <a:solidFill>
                <a:schemeClr val="tx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3" name="角丸四角形 8">
            <a:extLst>
              <a:ext uri="{FF2B5EF4-FFF2-40B4-BE49-F238E27FC236}">
                <a16:creationId xmlns:a16="http://schemas.microsoft.com/office/drawing/2014/main" id="{F2B511A9-A56C-4053-812B-C9E736BAD7EB}"/>
              </a:ext>
            </a:extLst>
          </p:cNvPr>
          <p:cNvSpPr/>
          <p:nvPr/>
        </p:nvSpPr>
        <p:spPr>
          <a:xfrm>
            <a:off x="6801046" y="2779653"/>
            <a:ext cx="1656000" cy="792000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 sd="3659010720">
                  <a:custGeom>
                    <a:avLst/>
                    <a:gdLst>
                      <a:gd name="connsiteX0" fmla="*/ 0 w 2150917"/>
                      <a:gd name="connsiteY0" fmla="*/ 115383 h 692286"/>
                      <a:gd name="connsiteX1" fmla="*/ 115383 w 2150917"/>
                      <a:gd name="connsiteY1" fmla="*/ 0 h 692286"/>
                      <a:gd name="connsiteX2" fmla="*/ 2035534 w 2150917"/>
                      <a:gd name="connsiteY2" fmla="*/ 0 h 692286"/>
                      <a:gd name="connsiteX3" fmla="*/ 2150917 w 2150917"/>
                      <a:gd name="connsiteY3" fmla="*/ 115383 h 692286"/>
                      <a:gd name="connsiteX4" fmla="*/ 2150917 w 2150917"/>
                      <a:gd name="connsiteY4" fmla="*/ 576903 h 692286"/>
                      <a:gd name="connsiteX5" fmla="*/ 2035534 w 2150917"/>
                      <a:gd name="connsiteY5" fmla="*/ 692286 h 692286"/>
                      <a:gd name="connsiteX6" fmla="*/ 115383 w 2150917"/>
                      <a:gd name="connsiteY6" fmla="*/ 692286 h 692286"/>
                      <a:gd name="connsiteX7" fmla="*/ 0 w 2150917"/>
                      <a:gd name="connsiteY7" fmla="*/ 576903 h 692286"/>
                      <a:gd name="connsiteX8" fmla="*/ 0 w 2150917"/>
                      <a:gd name="connsiteY8" fmla="*/ 115383 h 692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150917" h="692286" fill="none" extrusionOk="0">
                        <a:moveTo>
                          <a:pt x="0" y="115383"/>
                        </a:moveTo>
                        <a:cubicBezTo>
                          <a:pt x="1302" y="45951"/>
                          <a:pt x="57147" y="9296"/>
                          <a:pt x="115383" y="0"/>
                        </a:cubicBezTo>
                        <a:cubicBezTo>
                          <a:pt x="989023" y="-51036"/>
                          <a:pt x="1581061" y="-80304"/>
                          <a:pt x="2035534" y="0"/>
                        </a:cubicBezTo>
                        <a:cubicBezTo>
                          <a:pt x="2102155" y="231"/>
                          <a:pt x="2142429" y="52346"/>
                          <a:pt x="2150917" y="115383"/>
                        </a:cubicBezTo>
                        <a:cubicBezTo>
                          <a:pt x="2119177" y="319324"/>
                          <a:pt x="2157340" y="419777"/>
                          <a:pt x="2150917" y="576903"/>
                        </a:cubicBezTo>
                        <a:cubicBezTo>
                          <a:pt x="2160305" y="634303"/>
                          <a:pt x="2097147" y="694352"/>
                          <a:pt x="2035534" y="692286"/>
                        </a:cubicBezTo>
                        <a:cubicBezTo>
                          <a:pt x="1714211" y="858236"/>
                          <a:pt x="920387" y="736132"/>
                          <a:pt x="115383" y="692286"/>
                        </a:cubicBezTo>
                        <a:cubicBezTo>
                          <a:pt x="49884" y="691157"/>
                          <a:pt x="7656" y="631495"/>
                          <a:pt x="0" y="576903"/>
                        </a:cubicBezTo>
                        <a:cubicBezTo>
                          <a:pt x="5741" y="380749"/>
                          <a:pt x="9925" y="333120"/>
                          <a:pt x="0" y="115383"/>
                        </a:cubicBezTo>
                        <a:close/>
                      </a:path>
                      <a:path w="2150917" h="692286" stroke="0" extrusionOk="0">
                        <a:moveTo>
                          <a:pt x="0" y="115383"/>
                        </a:moveTo>
                        <a:cubicBezTo>
                          <a:pt x="3975" y="63536"/>
                          <a:pt x="55097" y="-4137"/>
                          <a:pt x="115383" y="0"/>
                        </a:cubicBezTo>
                        <a:cubicBezTo>
                          <a:pt x="1057370" y="-352"/>
                          <a:pt x="1553019" y="-24924"/>
                          <a:pt x="2035534" y="0"/>
                        </a:cubicBezTo>
                        <a:cubicBezTo>
                          <a:pt x="2087366" y="-2268"/>
                          <a:pt x="2151798" y="52698"/>
                          <a:pt x="2150917" y="115383"/>
                        </a:cubicBezTo>
                        <a:cubicBezTo>
                          <a:pt x="2139745" y="335805"/>
                          <a:pt x="2155112" y="484746"/>
                          <a:pt x="2150917" y="576903"/>
                        </a:cubicBezTo>
                        <a:cubicBezTo>
                          <a:pt x="2156898" y="634155"/>
                          <a:pt x="2105078" y="694497"/>
                          <a:pt x="2035534" y="692286"/>
                        </a:cubicBezTo>
                        <a:cubicBezTo>
                          <a:pt x="1181141" y="619664"/>
                          <a:pt x="326852" y="816075"/>
                          <a:pt x="115383" y="692286"/>
                        </a:cubicBezTo>
                        <a:cubicBezTo>
                          <a:pt x="40878" y="695912"/>
                          <a:pt x="-678" y="636104"/>
                          <a:pt x="0" y="576903"/>
                        </a:cubicBezTo>
                        <a:cubicBezTo>
                          <a:pt x="-25913" y="393689"/>
                          <a:pt x="-33401" y="315052"/>
                          <a:pt x="0" y="11538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400" b="1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学校</a:t>
            </a:r>
            <a:endParaRPr kumimoji="1" lang="ja-JP" altLang="en-US" sz="4400" b="1">
              <a:solidFill>
                <a:schemeClr val="tx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4" name="角丸四角形 11">
            <a:extLst>
              <a:ext uri="{FF2B5EF4-FFF2-40B4-BE49-F238E27FC236}">
                <a16:creationId xmlns:a16="http://schemas.microsoft.com/office/drawing/2014/main" id="{0EFF14AB-8C6E-44B2-8041-B2BD33C56945}"/>
              </a:ext>
            </a:extLst>
          </p:cNvPr>
          <p:cNvSpPr/>
          <p:nvPr/>
        </p:nvSpPr>
        <p:spPr>
          <a:xfrm>
            <a:off x="9283082" y="5024723"/>
            <a:ext cx="2554247" cy="1512000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 sd="3659010720">
                  <a:custGeom>
                    <a:avLst/>
                    <a:gdLst>
                      <a:gd name="connsiteX0" fmla="*/ 0 w 2150917"/>
                      <a:gd name="connsiteY0" fmla="*/ 115383 h 692286"/>
                      <a:gd name="connsiteX1" fmla="*/ 115383 w 2150917"/>
                      <a:gd name="connsiteY1" fmla="*/ 0 h 692286"/>
                      <a:gd name="connsiteX2" fmla="*/ 2035534 w 2150917"/>
                      <a:gd name="connsiteY2" fmla="*/ 0 h 692286"/>
                      <a:gd name="connsiteX3" fmla="*/ 2150917 w 2150917"/>
                      <a:gd name="connsiteY3" fmla="*/ 115383 h 692286"/>
                      <a:gd name="connsiteX4" fmla="*/ 2150917 w 2150917"/>
                      <a:gd name="connsiteY4" fmla="*/ 576903 h 692286"/>
                      <a:gd name="connsiteX5" fmla="*/ 2035534 w 2150917"/>
                      <a:gd name="connsiteY5" fmla="*/ 692286 h 692286"/>
                      <a:gd name="connsiteX6" fmla="*/ 115383 w 2150917"/>
                      <a:gd name="connsiteY6" fmla="*/ 692286 h 692286"/>
                      <a:gd name="connsiteX7" fmla="*/ 0 w 2150917"/>
                      <a:gd name="connsiteY7" fmla="*/ 576903 h 692286"/>
                      <a:gd name="connsiteX8" fmla="*/ 0 w 2150917"/>
                      <a:gd name="connsiteY8" fmla="*/ 115383 h 692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150917" h="692286" fill="none" extrusionOk="0">
                        <a:moveTo>
                          <a:pt x="0" y="115383"/>
                        </a:moveTo>
                        <a:cubicBezTo>
                          <a:pt x="1302" y="45951"/>
                          <a:pt x="57147" y="9296"/>
                          <a:pt x="115383" y="0"/>
                        </a:cubicBezTo>
                        <a:cubicBezTo>
                          <a:pt x="989023" y="-51036"/>
                          <a:pt x="1581061" y="-80304"/>
                          <a:pt x="2035534" y="0"/>
                        </a:cubicBezTo>
                        <a:cubicBezTo>
                          <a:pt x="2102155" y="231"/>
                          <a:pt x="2142429" y="52346"/>
                          <a:pt x="2150917" y="115383"/>
                        </a:cubicBezTo>
                        <a:cubicBezTo>
                          <a:pt x="2119177" y="319324"/>
                          <a:pt x="2157340" y="419777"/>
                          <a:pt x="2150917" y="576903"/>
                        </a:cubicBezTo>
                        <a:cubicBezTo>
                          <a:pt x="2160305" y="634303"/>
                          <a:pt x="2097147" y="694352"/>
                          <a:pt x="2035534" y="692286"/>
                        </a:cubicBezTo>
                        <a:cubicBezTo>
                          <a:pt x="1714211" y="858236"/>
                          <a:pt x="920387" y="736132"/>
                          <a:pt x="115383" y="692286"/>
                        </a:cubicBezTo>
                        <a:cubicBezTo>
                          <a:pt x="49884" y="691157"/>
                          <a:pt x="7656" y="631495"/>
                          <a:pt x="0" y="576903"/>
                        </a:cubicBezTo>
                        <a:cubicBezTo>
                          <a:pt x="5741" y="380749"/>
                          <a:pt x="9925" y="333120"/>
                          <a:pt x="0" y="115383"/>
                        </a:cubicBezTo>
                        <a:close/>
                      </a:path>
                      <a:path w="2150917" h="692286" stroke="0" extrusionOk="0">
                        <a:moveTo>
                          <a:pt x="0" y="115383"/>
                        </a:moveTo>
                        <a:cubicBezTo>
                          <a:pt x="3975" y="63536"/>
                          <a:pt x="55097" y="-4137"/>
                          <a:pt x="115383" y="0"/>
                        </a:cubicBezTo>
                        <a:cubicBezTo>
                          <a:pt x="1057370" y="-352"/>
                          <a:pt x="1553019" y="-24924"/>
                          <a:pt x="2035534" y="0"/>
                        </a:cubicBezTo>
                        <a:cubicBezTo>
                          <a:pt x="2087366" y="-2268"/>
                          <a:pt x="2151798" y="52698"/>
                          <a:pt x="2150917" y="115383"/>
                        </a:cubicBezTo>
                        <a:cubicBezTo>
                          <a:pt x="2139745" y="335805"/>
                          <a:pt x="2155112" y="484746"/>
                          <a:pt x="2150917" y="576903"/>
                        </a:cubicBezTo>
                        <a:cubicBezTo>
                          <a:pt x="2156898" y="634155"/>
                          <a:pt x="2105078" y="694497"/>
                          <a:pt x="2035534" y="692286"/>
                        </a:cubicBezTo>
                        <a:cubicBezTo>
                          <a:pt x="1181141" y="619664"/>
                          <a:pt x="326852" y="816075"/>
                          <a:pt x="115383" y="692286"/>
                        </a:cubicBezTo>
                        <a:cubicBezTo>
                          <a:pt x="40878" y="695912"/>
                          <a:pt x="-678" y="636104"/>
                          <a:pt x="0" y="576903"/>
                        </a:cubicBezTo>
                        <a:cubicBezTo>
                          <a:pt x="-25913" y="393689"/>
                          <a:pt x="-33401" y="315052"/>
                          <a:pt x="0" y="11538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400" b="1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家族の</a:t>
            </a:r>
            <a:endParaRPr kumimoji="1" lang="en-US" altLang="ja-JP" sz="4400" b="1" dirty="0">
              <a:solidFill>
                <a:schemeClr val="tx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pPr algn="ctr"/>
            <a:r>
              <a:rPr kumimoji="1" lang="ja-JP" altLang="en-US" sz="4400" b="1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仕事</a:t>
            </a:r>
          </a:p>
        </p:txBody>
      </p:sp>
      <p:sp>
        <p:nvSpPr>
          <p:cNvPr id="3" name="楕円 2"/>
          <p:cNvSpPr/>
          <p:nvPr/>
        </p:nvSpPr>
        <p:spPr>
          <a:xfrm>
            <a:off x="9283082" y="2448448"/>
            <a:ext cx="2514600" cy="2565641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楕円 14"/>
          <p:cNvSpPr/>
          <p:nvPr/>
        </p:nvSpPr>
        <p:spPr>
          <a:xfrm>
            <a:off x="620334" y="3577346"/>
            <a:ext cx="2514600" cy="2565641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69646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CB35BE27-37A1-904E-B37B-02E80C79ED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4634" y="2218973"/>
            <a:ext cx="4419600" cy="214630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67AC30A6-8728-0346-84A6-F276F9E14E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1452" y="4524016"/>
            <a:ext cx="1435100" cy="210820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E5DFF3A3-1F3E-BC43-9B6B-37E04D02B5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046206"/>
            <a:ext cx="2959100" cy="401320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9AB0D92D-3CA4-AE45-A941-D7C8C04422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8797" y="3870412"/>
            <a:ext cx="1320800" cy="749300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FC47192F-1ECD-4C45-BD38-D47F4554CB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2036" y="3226228"/>
            <a:ext cx="2146300" cy="2247900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092DB3FB-5F27-8D41-BD37-298DEB9EFF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400" y="2733762"/>
            <a:ext cx="3162300" cy="3771900"/>
          </a:xfrm>
          <a:prstGeom prst="rect">
            <a:avLst/>
          </a:prstGeom>
        </p:spPr>
      </p:pic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319CA3C3-C589-F141-A7AE-48D96E5C2E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ja-JP" altLang="en-US"/>
              <a:t>写真から犯罪につながることも</a:t>
            </a:r>
          </a:p>
        </p:txBody>
      </p:sp>
      <p:sp>
        <p:nvSpPr>
          <p:cNvPr id="3" name="楕円 2">
            <a:extLst>
              <a:ext uri="{FF2B5EF4-FFF2-40B4-BE49-F238E27FC236}">
                <a16:creationId xmlns:a16="http://schemas.microsoft.com/office/drawing/2014/main" id="{C4F2AAE1-439A-4F77-9768-C27DA65E10A7}"/>
              </a:ext>
            </a:extLst>
          </p:cNvPr>
          <p:cNvSpPr/>
          <p:nvPr/>
        </p:nvSpPr>
        <p:spPr>
          <a:xfrm>
            <a:off x="9405304" y="5514942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" name="インク 3">
                <a:extLst>
                  <a:ext uri="{FF2B5EF4-FFF2-40B4-BE49-F238E27FC236}">
                    <a16:creationId xmlns:a16="http://schemas.microsoft.com/office/drawing/2014/main" id="{3E72EFFB-8AEE-4455-800F-80920A8AC7D8}"/>
                  </a:ext>
                </a:extLst>
              </p14:cNvPr>
              <p14:cNvContentPartPr/>
              <p14:nvPr/>
            </p14:nvContentPartPr>
            <p14:xfrm>
              <a:off x="2958980" y="-305040"/>
              <a:ext cx="360" cy="360"/>
            </p14:xfrm>
          </p:contentPart>
        </mc:Choice>
        <mc:Fallback xmlns="">
          <p:pic>
            <p:nvPicPr>
              <p:cNvPr id="4" name="インク 3">
                <a:extLst>
                  <a:ext uri="{FF2B5EF4-FFF2-40B4-BE49-F238E27FC236}">
                    <a16:creationId xmlns:a16="http://schemas.microsoft.com/office/drawing/2014/main" id="{3E72EFFB-8AEE-4455-800F-80920A8AC7D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954660" y="-309360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インク 5">
                <a:extLst>
                  <a:ext uri="{FF2B5EF4-FFF2-40B4-BE49-F238E27FC236}">
                    <a16:creationId xmlns:a16="http://schemas.microsoft.com/office/drawing/2014/main" id="{77AA5F7D-00FF-463D-9B5B-4187AE06351B}"/>
                  </a:ext>
                </a:extLst>
              </p14:cNvPr>
              <p14:cNvContentPartPr/>
              <p14:nvPr/>
            </p14:nvContentPartPr>
            <p14:xfrm>
              <a:off x="736340" y="3009120"/>
              <a:ext cx="360" cy="360"/>
            </p14:xfrm>
          </p:contentPart>
        </mc:Choice>
        <mc:Fallback xmlns="">
          <p:pic>
            <p:nvPicPr>
              <p:cNvPr id="6" name="インク 5">
                <a:extLst>
                  <a:ext uri="{FF2B5EF4-FFF2-40B4-BE49-F238E27FC236}">
                    <a16:creationId xmlns:a16="http://schemas.microsoft.com/office/drawing/2014/main" id="{77AA5F7D-00FF-463D-9B5B-4187AE06351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32020" y="3004800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インク 7">
                <a:extLst>
                  <a:ext uri="{FF2B5EF4-FFF2-40B4-BE49-F238E27FC236}">
                    <a16:creationId xmlns:a16="http://schemas.microsoft.com/office/drawing/2014/main" id="{A68CCBF0-D64F-41C9-81C0-E8B5DEB333B8}"/>
                  </a:ext>
                </a:extLst>
              </p14:cNvPr>
              <p14:cNvContentPartPr/>
              <p14:nvPr/>
            </p14:nvContentPartPr>
            <p14:xfrm>
              <a:off x="939380" y="-444720"/>
              <a:ext cx="360" cy="360"/>
            </p14:xfrm>
          </p:contentPart>
        </mc:Choice>
        <mc:Fallback xmlns="">
          <p:pic>
            <p:nvPicPr>
              <p:cNvPr id="8" name="インク 7">
                <a:extLst>
                  <a:ext uri="{FF2B5EF4-FFF2-40B4-BE49-F238E27FC236}">
                    <a16:creationId xmlns:a16="http://schemas.microsoft.com/office/drawing/2014/main" id="{A68CCBF0-D64F-41C9-81C0-E8B5DEB333B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35060" y="-449040"/>
                <a:ext cx="9000" cy="900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正方形/長方形 9"/>
          <p:cNvSpPr/>
          <p:nvPr/>
        </p:nvSpPr>
        <p:spPr>
          <a:xfrm>
            <a:off x="8612085" y="6484396"/>
            <a:ext cx="1318725" cy="1478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3" name="直線コネクタ 12"/>
          <p:cNvCxnSpPr/>
          <p:nvPr/>
        </p:nvCxnSpPr>
        <p:spPr>
          <a:xfrm>
            <a:off x="8442255" y="6463130"/>
            <a:ext cx="1689994" cy="0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楕円 14">
            <a:extLst>
              <a:ext uri="{FF2B5EF4-FFF2-40B4-BE49-F238E27FC236}">
                <a16:creationId xmlns:a16="http://schemas.microsoft.com/office/drawing/2014/main" id="{A8228B6D-CB78-4F35-AF33-340B5BBA9F4C}"/>
              </a:ext>
            </a:extLst>
          </p:cNvPr>
          <p:cNvSpPr/>
          <p:nvPr/>
        </p:nvSpPr>
        <p:spPr>
          <a:xfrm>
            <a:off x="9328661" y="5237921"/>
            <a:ext cx="45719" cy="6791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98933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DE8BC92-2329-1C47-A39F-F4B99B114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0290" y="2426741"/>
            <a:ext cx="7289800" cy="42037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21BCD431-E07C-0942-8995-1FD4246302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0531" y="3882500"/>
            <a:ext cx="1358900" cy="88900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76A936AA-FE1F-2B4A-A86E-8DC0F8399C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788" y="2237572"/>
            <a:ext cx="3429000" cy="4330700"/>
          </a:xfrm>
          <a:prstGeom prst="rect">
            <a:avLst/>
          </a:prstGeom>
        </p:spPr>
      </p:pic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95016F50-8433-EA4B-AF4A-2D8787BC6C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ja-JP" altLang="en-US"/>
              <a:t>投稿（とうこう）を見られる相手を限定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D45116D-E753-5745-8C1B-0130254A76F9}"/>
              </a:ext>
            </a:extLst>
          </p:cNvPr>
          <p:cNvSpPr txBox="1"/>
          <p:nvPr/>
        </p:nvSpPr>
        <p:spPr>
          <a:xfrm>
            <a:off x="6997677" y="2417743"/>
            <a:ext cx="2334411" cy="696584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ja-JP" altLang="en-US" sz="3600" b="1" dirty="0">
                <a:latin typeface="Yu Gothic UI Semibold" panose="020B0500000000000000" pitchFamily="34" charset="-128"/>
                <a:ea typeface="Yu Gothic UI Semibold" panose="020B0500000000000000" pitchFamily="34" charset="-128"/>
              </a:rPr>
              <a:t>見られる人</a:t>
            </a:r>
            <a:endParaRPr kumimoji="1" lang="en-US" altLang="ja-JP" sz="3600" b="1" dirty="0">
              <a:latin typeface="Yu Gothic UI Semibold" panose="020B0500000000000000" pitchFamily="34" charset="-128"/>
              <a:ea typeface="Yu Gothic UI Semibold" panose="020B0500000000000000" pitchFamily="34" charset="-128"/>
            </a:endParaRP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4A1B22ED-6B98-477D-BC04-680DE6FEBDF1}"/>
              </a:ext>
            </a:extLst>
          </p:cNvPr>
          <p:cNvCxnSpPr>
            <a:cxnSpLocks/>
          </p:cNvCxnSpPr>
          <p:nvPr/>
        </p:nvCxnSpPr>
        <p:spPr>
          <a:xfrm>
            <a:off x="4657009" y="3781986"/>
            <a:ext cx="1656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8A6DAE2C-4677-414B-AE58-5760004DA13C}"/>
              </a:ext>
            </a:extLst>
          </p:cNvPr>
          <p:cNvCxnSpPr>
            <a:cxnSpLocks/>
          </p:cNvCxnSpPr>
          <p:nvPr/>
        </p:nvCxnSpPr>
        <p:spPr>
          <a:xfrm>
            <a:off x="9698909" y="3972486"/>
            <a:ext cx="76589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CE73D970-F797-467C-9A27-628BF37CA992}"/>
              </a:ext>
            </a:extLst>
          </p:cNvPr>
          <p:cNvCxnSpPr>
            <a:cxnSpLocks/>
          </p:cNvCxnSpPr>
          <p:nvPr/>
        </p:nvCxnSpPr>
        <p:spPr>
          <a:xfrm>
            <a:off x="10017888" y="5090086"/>
            <a:ext cx="1635399" cy="2418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75AF5EFC-A6CD-4CEA-9D23-274CA142AF98}"/>
              </a:ext>
            </a:extLst>
          </p:cNvPr>
          <p:cNvCxnSpPr>
            <a:cxnSpLocks/>
          </p:cNvCxnSpPr>
          <p:nvPr/>
        </p:nvCxnSpPr>
        <p:spPr>
          <a:xfrm>
            <a:off x="7108108" y="5864786"/>
            <a:ext cx="2016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9CFAE3F3-2CC9-4589-8BCD-C939D0C759AB}"/>
              </a:ext>
            </a:extLst>
          </p:cNvPr>
          <p:cNvCxnSpPr>
            <a:cxnSpLocks/>
          </p:cNvCxnSpPr>
          <p:nvPr/>
        </p:nvCxnSpPr>
        <p:spPr>
          <a:xfrm>
            <a:off x="6427309" y="4579391"/>
            <a:ext cx="1116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6EC7DB4E-138D-41C6-85A0-286F5D9B14F6}"/>
              </a:ext>
            </a:extLst>
          </p:cNvPr>
          <p:cNvCxnSpPr>
            <a:cxnSpLocks/>
          </p:cNvCxnSpPr>
          <p:nvPr/>
        </p:nvCxnSpPr>
        <p:spPr>
          <a:xfrm>
            <a:off x="8595608" y="4566691"/>
            <a:ext cx="122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CE73D970-F797-467C-9A27-628BF37CA992}"/>
              </a:ext>
            </a:extLst>
          </p:cNvPr>
          <p:cNvCxnSpPr>
            <a:cxnSpLocks/>
          </p:cNvCxnSpPr>
          <p:nvPr/>
        </p:nvCxnSpPr>
        <p:spPr>
          <a:xfrm>
            <a:off x="9184831" y="6606261"/>
            <a:ext cx="1635399" cy="2418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CE73D970-F797-467C-9A27-628BF37CA992}"/>
              </a:ext>
            </a:extLst>
          </p:cNvPr>
          <p:cNvCxnSpPr>
            <a:cxnSpLocks/>
          </p:cNvCxnSpPr>
          <p:nvPr/>
        </p:nvCxnSpPr>
        <p:spPr>
          <a:xfrm>
            <a:off x="5076183" y="6468774"/>
            <a:ext cx="1635399" cy="2418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CE73D970-F797-467C-9A27-628BF37CA992}"/>
              </a:ext>
            </a:extLst>
          </p:cNvPr>
          <p:cNvCxnSpPr>
            <a:cxnSpLocks/>
          </p:cNvCxnSpPr>
          <p:nvPr/>
        </p:nvCxnSpPr>
        <p:spPr>
          <a:xfrm>
            <a:off x="911842" y="6557639"/>
            <a:ext cx="3041453" cy="215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18418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82" t="9381" r="8096" b="9054"/>
          <a:stretch/>
        </p:blipFill>
        <p:spPr>
          <a:xfrm>
            <a:off x="939914" y="1033668"/>
            <a:ext cx="10361119" cy="5504345"/>
          </a:xfrm>
          <a:prstGeom prst="rect">
            <a:avLst/>
          </a:prstGeom>
        </p:spPr>
      </p:pic>
      <p:sp>
        <p:nvSpPr>
          <p:cNvPr id="8" name="テキスト プレースホルダー 1">
            <a:extLst>
              <a:ext uri="{FF2B5EF4-FFF2-40B4-BE49-F238E27FC236}">
                <a16:creationId xmlns:a16="http://schemas.microsoft.com/office/drawing/2014/main" id="{72B7A07D-FF91-4AC4-8394-DDD5039FB79B}"/>
              </a:ext>
            </a:extLst>
          </p:cNvPr>
          <p:cNvSpPr txBox="1">
            <a:spLocks/>
          </p:cNvSpPr>
          <p:nvPr/>
        </p:nvSpPr>
        <p:spPr>
          <a:xfrm>
            <a:off x="636102" y="179046"/>
            <a:ext cx="8130209" cy="90432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4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NTT</a:t>
            </a:r>
            <a:r>
              <a:rPr lang="ja-JP" altLang="en-US" sz="4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東日本のお仕事とは</a:t>
            </a:r>
            <a:r>
              <a:rPr lang="en-US" altLang="ja-JP" sz="4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……</a:t>
            </a:r>
            <a:endParaRPr lang="ja-JP" altLang="en-US" sz="4800" dirty="0">
              <a:solidFill>
                <a:srgbClr val="FF0000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051406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2B7FA9FE-B95F-41A7-84A8-D5987354777E}"/>
              </a:ext>
            </a:extLst>
          </p:cNvPr>
          <p:cNvCxnSpPr>
            <a:cxnSpLocks/>
          </p:cNvCxnSpPr>
          <p:nvPr/>
        </p:nvCxnSpPr>
        <p:spPr>
          <a:xfrm>
            <a:off x="6911163" y="5063269"/>
            <a:ext cx="216199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図 5">
            <a:extLst>
              <a:ext uri="{FF2B5EF4-FFF2-40B4-BE49-F238E27FC236}">
                <a16:creationId xmlns:a16="http://schemas.microsoft.com/office/drawing/2014/main" id="{3433735E-9747-E54C-91E0-03043FAD2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1876" y="2899875"/>
            <a:ext cx="4211557" cy="3692324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225A6A8D-5D38-974D-B357-63CF86D6F0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721" y="1637413"/>
            <a:ext cx="5117760" cy="7118471"/>
          </a:xfrm>
          <a:prstGeom prst="rect">
            <a:avLst/>
          </a:prstGeom>
        </p:spPr>
      </p:pic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FB66B0BA-19AF-524B-9B18-7FB60F029A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36096" y="1333568"/>
            <a:ext cx="5733105" cy="645905"/>
          </a:xfrm>
        </p:spPr>
        <p:txBody>
          <a:bodyPr/>
          <a:lstStyle/>
          <a:p>
            <a:r>
              <a:rPr lang="en-US" altLang="ja-JP" dirty="0"/>
              <a:t>SNS</a:t>
            </a:r>
            <a:r>
              <a:rPr lang="ja-JP" altLang="en-US" dirty="0"/>
              <a:t>いじめは</a:t>
            </a:r>
            <a:endParaRPr lang="en-US" altLang="ja-JP" dirty="0"/>
          </a:p>
          <a:p>
            <a:r>
              <a:rPr lang="ja-JP" altLang="en-US" dirty="0"/>
              <a:t>絶対ダメ！</a:t>
            </a: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A4AF2269-83DC-4386-9D0B-0C34B100C49B}"/>
              </a:ext>
            </a:extLst>
          </p:cNvPr>
          <p:cNvCxnSpPr>
            <a:cxnSpLocks/>
          </p:cNvCxnSpPr>
          <p:nvPr/>
        </p:nvCxnSpPr>
        <p:spPr>
          <a:xfrm>
            <a:off x="6771876" y="5791219"/>
            <a:ext cx="794652" cy="5115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楕円 12">
            <a:extLst>
              <a:ext uri="{FF2B5EF4-FFF2-40B4-BE49-F238E27FC236}">
                <a16:creationId xmlns:a16="http://schemas.microsoft.com/office/drawing/2014/main" id="{2F144BFA-8996-4DED-B68E-816A915BC200}"/>
              </a:ext>
            </a:extLst>
          </p:cNvPr>
          <p:cNvSpPr/>
          <p:nvPr/>
        </p:nvSpPr>
        <p:spPr>
          <a:xfrm>
            <a:off x="10726881" y="3426435"/>
            <a:ext cx="72000" cy="7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9CAFD897-7E81-4654-AFCE-8B88EF871D0D}"/>
              </a:ext>
            </a:extLst>
          </p:cNvPr>
          <p:cNvSpPr/>
          <p:nvPr/>
        </p:nvSpPr>
        <p:spPr>
          <a:xfrm>
            <a:off x="8330648" y="3923218"/>
            <a:ext cx="72000" cy="7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D93E52C7-EE24-48D0-8094-E578B22B0573}"/>
              </a:ext>
            </a:extLst>
          </p:cNvPr>
          <p:cNvSpPr/>
          <p:nvPr/>
        </p:nvSpPr>
        <p:spPr>
          <a:xfrm>
            <a:off x="7540787" y="4721537"/>
            <a:ext cx="72000" cy="7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098FC693-3681-614D-8473-7B518A5449A2}"/>
              </a:ext>
            </a:extLst>
          </p:cNvPr>
          <p:cNvGrpSpPr/>
          <p:nvPr/>
        </p:nvGrpSpPr>
        <p:grpSpPr>
          <a:xfrm rot="21367118">
            <a:off x="6862584" y="3065833"/>
            <a:ext cx="3308390" cy="2792188"/>
            <a:chOff x="6343689" y="4292947"/>
            <a:chExt cx="2014538" cy="1700214"/>
          </a:xfrm>
        </p:grpSpPr>
        <p:cxnSp>
          <p:nvCxnSpPr>
            <p:cNvPr id="7" name="直線コネクタ 6">
              <a:extLst>
                <a:ext uri="{FF2B5EF4-FFF2-40B4-BE49-F238E27FC236}">
                  <a16:creationId xmlns:a16="http://schemas.microsoft.com/office/drawing/2014/main" id="{A6385C36-7F07-B942-9063-BDC3E11D045F}"/>
                </a:ext>
              </a:extLst>
            </p:cNvPr>
            <p:cNvCxnSpPr>
              <a:cxnSpLocks/>
            </p:cNvCxnSpPr>
            <p:nvPr/>
          </p:nvCxnSpPr>
          <p:spPr>
            <a:xfrm>
              <a:off x="6527801" y="4292947"/>
              <a:ext cx="1771650" cy="1700214"/>
            </a:xfrm>
            <a:prstGeom prst="line">
              <a:avLst/>
            </a:prstGeom>
            <a:ln w="635000">
              <a:solidFill>
                <a:srgbClr val="FF00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コネクタ 8">
              <a:extLst>
                <a:ext uri="{FF2B5EF4-FFF2-40B4-BE49-F238E27FC236}">
                  <a16:creationId xmlns:a16="http://schemas.microsoft.com/office/drawing/2014/main" id="{294B00F9-41CB-894A-833B-8BEF38672B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43689" y="4400105"/>
              <a:ext cx="2014538" cy="1485900"/>
            </a:xfrm>
            <a:prstGeom prst="line">
              <a:avLst/>
            </a:prstGeom>
            <a:ln w="635000">
              <a:solidFill>
                <a:srgbClr val="FF00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楕円 16">
            <a:extLst>
              <a:ext uri="{FF2B5EF4-FFF2-40B4-BE49-F238E27FC236}">
                <a16:creationId xmlns:a16="http://schemas.microsoft.com/office/drawing/2014/main" id="{0F620D27-67CF-4013-B42F-9B533BC6D9D4}"/>
              </a:ext>
            </a:extLst>
          </p:cNvPr>
          <p:cNvSpPr/>
          <p:nvPr/>
        </p:nvSpPr>
        <p:spPr>
          <a:xfrm>
            <a:off x="8689468" y="5333002"/>
            <a:ext cx="72000" cy="7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楕円 17">
            <a:extLst>
              <a:ext uri="{FF2B5EF4-FFF2-40B4-BE49-F238E27FC236}">
                <a16:creationId xmlns:a16="http://schemas.microsoft.com/office/drawing/2014/main" id="{3C48D90A-C233-423E-8F36-1CBACA47135D}"/>
              </a:ext>
            </a:extLst>
          </p:cNvPr>
          <p:cNvSpPr/>
          <p:nvPr/>
        </p:nvSpPr>
        <p:spPr>
          <a:xfrm>
            <a:off x="1521525" y="4105144"/>
            <a:ext cx="36000" cy="36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199BD26C-4061-4CD1-AED8-6D69EC7C9CE0}"/>
              </a:ext>
            </a:extLst>
          </p:cNvPr>
          <p:cNvSpPr/>
          <p:nvPr/>
        </p:nvSpPr>
        <p:spPr>
          <a:xfrm>
            <a:off x="1521525" y="5813212"/>
            <a:ext cx="36000" cy="36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CE73D970-F797-467C-9A27-628BF37CA992}"/>
              </a:ext>
            </a:extLst>
          </p:cNvPr>
          <p:cNvCxnSpPr>
            <a:cxnSpLocks/>
          </p:cNvCxnSpPr>
          <p:nvPr/>
        </p:nvCxnSpPr>
        <p:spPr>
          <a:xfrm>
            <a:off x="8694849" y="6425002"/>
            <a:ext cx="1002044" cy="1209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CE73D970-F797-467C-9A27-628BF37CA992}"/>
              </a:ext>
            </a:extLst>
          </p:cNvPr>
          <p:cNvCxnSpPr>
            <a:cxnSpLocks/>
          </p:cNvCxnSpPr>
          <p:nvPr/>
        </p:nvCxnSpPr>
        <p:spPr>
          <a:xfrm>
            <a:off x="7540787" y="6592199"/>
            <a:ext cx="1184681" cy="134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00043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9B029352-C295-CF47-9F9E-A30B951EF2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6693" t="-7023" r="-1413" b="3095"/>
          <a:stretch/>
        </p:blipFill>
        <p:spPr>
          <a:xfrm>
            <a:off x="8958618" y="2802591"/>
            <a:ext cx="3075414" cy="3576918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519301CB-649A-A744-AE34-A7F831A983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7974" y="2266950"/>
            <a:ext cx="2349500" cy="232410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B4658018-1271-994C-BBC2-26FB0B4B051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262"/>
          <a:stretch/>
        </p:blipFill>
        <p:spPr>
          <a:xfrm>
            <a:off x="4898312" y="2200183"/>
            <a:ext cx="1781937" cy="440263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B3ED2D5A-0955-3F47-8EE4-6EB84AE39F2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371" t="588" r="371" b="1889"/>
          <a:stretch/>
        </p:blipFill>
        <p:spPr>
          <a:xfrm>
            <a:off x="1040263" y="2688860"/>
            <a:ext cx="3116830" cy="3839529"/>
          </a:xfrm>
          <a:prstGeom prst="rect">
            <a:avLst/>
          </a:prstGeom>
        </p:spPr>
      </p:pic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4726400F-DA01-1746-BBC3-A342770E1C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ja-JP"/>
              <a:t>SNS</a:t>
            </a:r>
            <a:r>
              <a:rPr lang="ja-JP" altLang="en-US"/>
              <a:t>いじめが起きないために</a:t>
            </a:r>
          </a:p>
        </p:txBody>
      </p:sp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BBEAD985-E839-4499-8021-7A5F4C454DDC}"/>
              </a:ext>
            </a:extLst>
          </p:cNvPr>
          <p:cNvCxnSpPr>
            <a:cxnSpLocks/>
          </p:cNvCxnSpPr>
          <p:nvPr/>
        </p:nvCxnSpPr>
        <p:spPr>
          <a:xfrm flipV="1">
            <a:off x="6248070" y="5013036"/>
            <a:ext cx="142504" cy="8312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CCB0DE3B-F14D-415F-A7B8-7E3E127C7DCB}"/>
              </a:ext>
            </a:extLst>
          </p:cNvPr>
          <p:cNvCxnSpPr>
            <a:cxnSpLocks/>
          </p:cNvCxnSpPr>
          <p:nvPr/>
        </p:nvCxnSpPr>
        <p:spPr>
          <a:xfrm flipV="1">
            <a:off x="6222030" y="4951111"/>
            <a:ext cx="142504" cy="8312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2B04F0C5-946F-446B-A65E-44B58D7190AA}"/>
              </a:ext>
            </a:extLst>
          </p:cNvPr>
          <p:cNvCxnSpPr>
            <a:cxnSpLocks/>
          </p:cNvCxnSpPr>
          <p:nvPr/>
        </p:nvCxnSpPr>
        <p:spPr>
          <a:xfrm flipV="1">
            <a:off x="6167842" y="4909547"/>
            <a:ext cx="142504" cy="8312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3475664F-69F0-45E4-BAF1-C94DCA5B53F0}"/>
              </a:ext>
            </a:extLst>
          </p:cNvPr>
          <p:cNvCxnSpPr>
            <a:cxnSpLocks/>
          </p:cNvCxnSpPr>
          <p:nvPr/>
        </p:nvCxnSpPr>
        <p:spPr>
          <a:xfrm flipV="1">
            <a:off x="5275177" y="5069541"/>
            <a:ext cx="63465" cy="14383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762DAA8F-2DF3-4855-BE61-9AD0FB28C216}"/>
              </a:ext>
            </a:extLst>
          </p:cNvPr>
          <p:cNvCxnSpPr>
            <a:cxnSpLocks/>
          </p:cNvCxnSpPr>
          <p:nvPr/>
        </p:nvCxnSpPr>
        <p:spPr>
          <a:xfrm flipV="1">
            <a:off x="5332949" y="5069541"/>
            <a:ext cx="63465" cy="14383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8A4BE58B-1610-4D24-A694-97B7F75097FD}"/>
              </a:ext>
            </a:extLst>
          </p:cNvPr>
          <p:cNvCxnSpPr>
            <a:cxnSpLocks/>
          </p:cNvCxnSpPr>
          <p:nvPr/>
        </p:nvCxnSpPr>
        <p:spPr>
          <a:xfrm flipV="1">
            <a:off x="5396414" y="5075891"/>
            <a:ext cx="63465" cy="14383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B5BA716F-009E-44DB-AEBC-F486CEC83275}"/>
              </a:ext>
            </a:extLst>
          </p:cNvPr>
          <p:cNvCxnSpPr>
            <a:cxnSpLocks/>
          </p:cNvCxnSpPr>
          <p:nvPr/>
        </p:nvCxnSpPr>
        <p:spPr>
          <a:xfrm flipV="1">
            <a:off x="6096847" y="4867983"/>
            <a:ext cx="125183" cy="8006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27D5FEFE-8532-4043-A84A-FD18BA4E3151}"/>
              </a:ext>
            </a:extLst>
          </p:cNvPr>
          <p:cNvCxnSpPr>
            <a:cxnSpLocks/>
          </p:cNvCxnSpPr>
          <p:nvPr/>
        </p:nvCxnSpPr>
        <p:spPr>
          <a:xfrm flipH="1" flipV="1">
            <a:off x="2348414" y="4928999"/>
            <a:ext cx="83636" cy="10655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5290EE4F-95EF-4D07-9D3C-D26DBC7DC89F}"/>
              </a:ext>
            </a:extLst>
          </p:cNvPr>
          <p:cNvCxnSpPr>
            <a:cxnSpLocks/>
          </p:cNvCxnSpPr>
          <p:nvPr/>
        </p:nvCxnSpPr>
        <p:spPr>
          <a:xfrm flipH="1" flipV="1">
            <a:off x="2293576" y="4928999"/>
            <a:ext cx="83636" cy="10655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43EC6771-233B-4CB4-8370-B5DD9762CBA5}"/>
              </a:ext>
            </a:extLst>
          </p:cNvPr>
          <p:cNvCxnSpPr>
            <a:cxnSpLocks/>
          </p:cNvCxnSpPr>
          <p:nvPr/>
        </p:nvCxnSpPr>
        <p:spPr>
          <a:xfrm flipH="1">
            <a:off x="2256089" y="6372296"/>
            <a:ext cx="79305" cy="10934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3A9A15D8-FB44-4E58-BFE8-E31B1DD05D18}"/>
              </a:ext>
            </a:extLst>
          </p:cNvPr>
          <p:cNvCxnSpPr>
            <a:cxnSpLocks/>
          </p:cNvCxnSpPr>
          <p:nvPr/>
        </p:nvCxnSpPr>
        <p:spPr>
          <a:xfrm flipH="1">
            <a:off x="2250175" y="6382519"/>
            <a:ext cx="79305" cy="10934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B4B73345-CD5B-4A61-9163-D3776B59912D}"/>
              </a:ext>
            </a:extLst>
          </p:cNvPr>
          <p:cNvCxnSpPr>
            <a:cxnSpLocks/>
          </p:cNvCxnSpPr>
          <p:nvPr/>
        </p:nvCxnSpPr>
        <p:spPr>
          <a:xfrm flipH="1">
            <a:off x="2216436" y="6362073"/>
            <a:ext cx="79305" cy="10934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CE73D970-F797-467C-9A27-628BF37CA992}"/>
              </a:ext>
            </a:extLst>
          </p:cNvPr>
          <p:cNvCxnSpPr>
            <a:cxnSpLocks/>
          </p:cNvCxnSpPr>
          <p:nvPr/>
        </p:nvCxnSpPr>
        <p:spPr>
          <a:xfrm flipV="1">
            <a:off x="9369302" y="6362073"/>
            <a:ext cx="1241991" cy="4388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CE73D970-F797-467C-9A27-628BF37CA992}"/>
              </a:ext>
            </a:extLst>
          </p:cNvPr>
          <p:cNvCxnSpPr>
            <a:cxnSpLocks/>
          </p:cNvCxnSpPr>
          <p:nvPr/>
        </p:nvCxnSpPr>
        <p:spPr>
          <a:xfrm>
            <a:off x="4971580" y="6580164"/>
            <a:ext cx="1708669" cy="1209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CE73D970-F797-467C-9A27-628BF37CA992}"/>
              </a:ext>
            </a:extLst>
          </p:cNvPr>
          <p:cNvCxnSpPr>
            <a:cxnSpLocks/>
          </p:cNvCxnSpPr>
          <p:nvPr/>
        </p:nvCxnSpPr>
        <p:spPr>
          <a:xfrm>
            <a:off x="1143928" y="6497231"/>
            <a:ext cx="2917709" cy="3115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96543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円/楕円 14">
            <a:extLst>
              <a:ext uri="{FF2B5EF4-FFF2-40B4-BE49-F238E27FC236}">
                <a16:creationId xmlns:a16="http://schemas.microsoft.com/office/drawing/2014/main" id="{0A17EE18-D5DF-804B-ABB3-597031A1085B}"/>
              </a:ext>
            </a:extLst>
          </p:cNvPr>
          <p:cNvSpPr/>
          <p:nvPr/>
        </p:nvSpPr>
        <p:spPr>
          <a:xfrm>
            <a:off x="8242181" y="2401785"/>
            <a:ext cx="3225114" cy="3225114"/>
          </a:xfrm>
          <a:prstGeom prst="ellipse">
            <a:avLst/>
          </a:prstGeom>
          <a:solidFill>
            <a:srgbClr val="D2EC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>
            <a:extLst>
              <a:ext uri="{FF2B5EF4-FFF2-40B4-BE49-F238E27FC236}">
                <a16:creationId xmlns:a16="http://schemas.microsoft.com/office/drawing/2014/main" id="{5D47FDB3-6C8B-4A4B-B780-A5D38FE8A1B9}"/>
              </a:ext>
            </a:extLst>
          </p:cNvPr>
          <p:cNvSpPr/>
          <p:nvPr/>
        </p:nvSpPr>
        <p:spPr>
          <a:xfrm>
            <a:off x="739304" y="2515228"/>
            <a:ext cx="3225114" cy="3229200"/>
          </a:xfrm>
          <a:prstGeom prst="ellipse">
            <a:avLst/>
          </a:prstGeom>
          <a:solidFill>
            <a:srgbClr val="D2EC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3">
            <a:extLst>
              <a:ext uri="{FF2B5EF4-FFF2-40B4-BE49-F238E27FC236}">
                <a16:creationId xmlns:a16="http://schemas.microsoft.com/office/drawing/2014/main" id="{F8247822-56A9-2748-88DD-B21E85F2E8B3}"/>
              </a:ext>
            </a:extLst>
          </p:cNvPr>
          <p:cNvSpPr/>
          <p:nvPr/>
        </p:nvSpPr>
        <p:spPr>
          <a:xfrm>
            <a:off x="4545186" y="2515228"/>
            <a:ext cx="3225114" cy="3225114"/>
          </a:xfrm>
          <a:prstGeom prst="ellipse">
            <a:avLst/>
          </a:prstGeom>
          <a:solidFill>
            <a:srgbClr val="D2EC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48407F6-2B4B-134A-AAC4-CD7004D1F0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4265" y="2777975"/>
            <a:ext cx="2451100" cy="3403600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EFA6C994-348F-BB42-AEE5-8887C4764A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9151" y="3428815"/>
            <a:ext cx="1320800" cy="1574800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659D7777-4F06-7E49-AF29-78D982B9F2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1110" y="3434948"/>
            <a:ext cx="1536700" cy="2006600"/>
          </a:xfrm>
          <a:prstGeom prst="rect">
            <a:avLst/>
          </a:prstGeom>
        </p:spPr>
      </p:pic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1A724A4D-FB70-154C-8D4F-30A58B26E7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ja-JP" altLang="en-US" dirty="0"/>
              <a:t>こまったときは大人に相談</a:t>
            </a:r>
          </a:p>
        </p:txBody>
      </p:sp>
      <p:sp>
        <p:nvSpPr>
          <p:cNvPr id="9" name="角丸四角形 8">
            <a:extLst>
              <a:ext uri="{FF2B5EF4-FFF2-40B4-BE49-F238E27FC236}">
                <a16:creationId xmlns:a16="http://schemas.microsoft.com/office/drawing/2014/main" id="{D90C188E-B562-844B-BADA-85A8962A2475}"/>
              </a:ext>
            </a:extLst>
          </p:cNvPr>
          <p:cNvSpPr/>
          <p:nvPr/>
        </p:nvSpPr>
        <p:spPr>
          <a:xfrm>
            <a:off x="637819" y="5246000"/>
            <a:ext cx="3312000" cy="1152000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 sd="3659010720">
                  <a:custGeom>
                    <a:avLst/>
                    <a:gdLst>
                      <a:gd name="connsiteX0" fmla="*/ 0 w 2150917"/>
                      <a:gd name="connsiteY0" fmla="*/ 115383 h 692286"/>
                      <a:gd name="connsiteX1" fmla="*/ 115383 w 2150917"/>
                      <a:gd name="connsiteY1" fmla="*/ 0 h 692286"/>
                      <a:gd name="connsiteX2" fmla="*/ 2035534 w 2150917"/>
                      <a:gd name="connsiteY2" fmla="*/ 0 h 692286"/>
                      <a:gd name="connsiteX3" fmla="*/ 2150917 w 2150917"/>
                      <a:gd name="connsiteY3" fmla="*/ 115383 h 692286"/>
                      <a:gd name="connsiteX4" fmla="*/ 2150917 w 2150917"/>
                      <a:gd name="connsiteY4" fmla="*/ 576903 h 692286"/>
                      <a:gd name="connsiteX5" fmla="*/ 2035534 w 2150917"/>
                      <a:gd name="connsiteY5" fmla="*/ 692286 h 692286"/>
                      <a:gd name="connsiteX6" fmla="*/ 115383 w 2150917"/>
                      <a:gd name="connsiteY6" fmla="*/ 692286 h 692286"/>
                      <a:gd name="connsiteX7" fmla="*/ 0 w 2150917"/>
                      <a:gd name="connsiteY7" fmla="*/ 576903 h 692286"/>
                      <a:gd name="connsiteX8" fmla="*/ 0 w 2150917"/>
                      <a:gd name="connsiteY8" fmla="*/ 115383 h 692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150917" h="692286" fill="none" extrusionOk="0">
                        <a:moveTo>
                          <a:pt x="0" y="115383"/>
                        </a:moveTo>
                        <a:cubicBezTo>
                          <a:pt x="1302" y="45951"/>
                          <a:pt x="57147" y="9296"/>
                          <a:pt x="115383" y="0"/>
                        </a:cubicBezTo>
                        <a:cubicBezTo>
                          <a:pt x="989023" y="-51036"/>
                          <a:pt x="1581061" y="-80304"/>
                          <a:pt x="2035534" y="0"/>
                        </a:cubicBezTo>
                        <a:cubicBezTo>
                          <a:pt x="2102155" y="231"/>
                          <a:pt x="2142429" y="52346"/>
                          <a:pt x="2150917" y="115383"/>
                        </a:cubicBezTo>
                        <a:cubicBezTo>
                          <a:pt x="2119177" y="319324"/>
                          <a:pt x="2157340" y="419777"/>
                          <a:pt x="2150917" y="576903"/>
                        </a:cubicBezTo>
                        <a:cubicBezTo>
                          <a:pt x="2160305" y="634303"/>
                          <a:pt x="2097147" y="694352"/>
                          <a:pt x="2035534" y="692286"/>
                        </a:cubicBezTo>
                        <a:cubicBezTo>
                          <a:pt x="1714211" y="858236"/>
                          <a:pt x="920387" y="736132"/>
                          <a:pt x="115383" y="692286"/>
                        </a:cubicBezTo>
                        <a:cubicBezTo>
                          <a:pt x="49884" y="691157"/>
                          <a:pt x="7656" y="631495"/>
                          <a:pt x="0" y="576903"/>
                        </a:cubicBezTo>
                        <a:cubicBezTo>
                          <a:pt x="5741" y="380749"/>
                          <a:pt x="9925" y="333120"/>
                          <a:pt x="0" y="115383"/>
                        </a:cubicBezTo>
                        <a:close/>
                      </a:path>
                      <a:path w="2150917" h="692286" stroke="0" extrusionOk="0">
                        <a:moveTo>
                          <a:pt x="0" y="115383"/>
                        </a:moveTo>
                        <a:cubicBezTo>
                          <a:pt x="3975" y="63536"/>
                          <a:pt x="55097" y="-4137"/>
                          <a:pt x="115383" y="0"/>
                        </a:cubicBezTo>
                        <a:cubicBezTo>
                          <a:pt x="1057370" y="-352"/>
                          <a:pt x="1553019" y="-24924"/>
                          <a:pt x="2035534" y="0"/>
                        </a:cubicBezTo>
                        <a:cubicBezTo>
                          <a:pt x="2087366" y="-2268"/>
                          <a:pt x="2151798" y="52698"/>
                          <a:pt x="2150917" y="115383"/>
                        </a:cubicBezTo>
                        <a:cubicBezTo>
                          <a:pt x="2139745" y="335805"/>
                          <a:pt x="2155112" y="484746"/>
                          <a:pt x="2150917" y="576903"/>
                        </a:cubicBezTo>
                        <a:cubicBezTo>
                          <a:pt x="2156898" y="634155"/>
                          <a:pt x="2105078" y="694497"/>
                          <a:pt x="2035534" y="692286"/>
                        </a:cubicBezTo>
                        <a:cubicBezTo>
                          <a:pt x="1181141" y="619664"/>
                          <a:pt x="326852" y="816075"/>
                          <a:pt x="115383" y="692286"/>
                        </a:cubicBezTo>
                        <a:cubicBezTo>
                          <a:pt x="40878" y="695912"/>
                          <a:pt x="-678" y="636104"/>
                          <a:pt x="0" y="576903"/>
                        </a:cubicBezTo>
                        <a:cubicBezTo>
                          <a:pt x="-25913" y="393689"/>
                          <a:pt x="-33401" y="315052"/>
                          <a:pt x="0" y="11538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spc="-15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子どもの人権</a:t>
            </a:r>
            <a:r>
              <a:rPr lang="en-US" altLang="ja-JP" sz="3600" b="1" spc="-15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110</a:t>
            </a:r>
            <a:r>
              <a:rPr lang="ja-JP" altLang="en-US" sz="3600" b="1" spc="-15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番</a:t>
            </a:r>
            <a:endParaRPr kumimoji="1" lang="ja-JP" altLang="en-US" sz="3600" b="1" spc="-150">
              <a:solidFill>
                <a:schemeClr val="tx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0" name="角丸四角形 9">
            <a:extLst>
              <a:ext uri="{FF2B5EF4-FFF2-40B4-BE49-F238E27FC236}">
                <a16:creationId xmlns:a16="http://schemas.microsoft.com/office/drawing/2014/main" id="{DAC29B8B-5E17-584C-AC8E-4E275BB34318}"/>
              </a:ext>
            </a:extLst>
          </p:cNvPr>
          <p:cNvSpPr/>
          <p:nvPr/>
        </p:nvSpPr>
        <p:spPr>
          <a:xfrm>
            <a:off x="4440000" y="5245999"/>
            <a:ext cx="3312000" cy="1174469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 sd="3659010720">
                  <a:custGeom>
                    <a:avLst/>
                    <a:gdLst>
                      <a:gd name="connsiteX0" fmla="*/ 0 w 2150917"/>
                      <a:gd name="connsiteY0" fmla="*/ 115383 h 692286"/>
                      <a:gd name="connsiteX1" fmla="*/ 115383 w 2150917"/>
                      <a:gd name="connsiteY1" fmla="*/ 0 h 692286"/>
                      <a:gd name="connsiteX2" fmla="*/ 2035534 w 2150917"/>
                      <a:gd name="connsiteY2" fmla="*/ 0 h 692286"/>
                      <a:gd name="connsiteX3" fmla="*/ 2150917 w 2150917"/>
                      <a:gd name="connsiteY3" fmla="*/ 115383 h 692286"/>
                      <a:gd name="connsiteX4" fmla="*/ 2150917 w 2150917"/>
                      <a:gd name="connsiteY4" fmla="*/ 576903 h 692286"/>
                      <a:gd name="connsiteX5" fmla="*/ 2035534 w 2150917"/>
                      <a:gd name="connsiteY5" fmla="*/ 692286 h 692286"/>
                      <a:gd name="connsiteX6" fmla="*/ 115383 w 2150917"/>
                      <a:gd name="connsiteY6" fmla="*/ 692286 h 692286"/>
                      <a:gd name="connsiteX7" fmla="*/ 0 w 2150917"/>
                      <a:gd name="connsiteY7" fmla="*/ 576903 h 692286"/>
                      <a:gd name="connsiteX8" fmla="*/ 0 w 2150917"/>
                      <a:gd name="connsiteY8" fmla="*/ 115383 h 692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150917" h="692286" fill="none" extrusionOk="0">
                        <a:moveTo>
                          <a:pt x="0" y="115383"/>
                        </a:moveTo>
                        <a:cubicBezTo>
                          <a:pt x="1302" y="45951"/>
                          <a:pt x="57147" y="9296"/>
                          <a:pt x="115383" y="0"/>
                        </a:cubicBezTo>
                        <a:cubicBezTo>
                          <a:pt x="989023" y="-51036"/>
                          <a:pt x="1581061" y="-80304"/>
                          <a:pt x="2035534" y="0"/>
                        </a:cubicBezTo>
                        <a:cubicBezTo>
                          <a:pt x="2102155" y="231"/>
                          <a:pt x="2142429" y="52346"/>
                          <a:pt x="2150917" y="115383"/>
                        </a:cubicBezTo>
                        <a:cubicBezTo>
                          <a:pt x="2119177" y="319324"/>
                          <a:pt x="2157340" y="419777"/>
                          <a:pt x="2150917" y="576903"/>
                        </a:cubicBezTo>
                        <a:cubicBezTo>
                          <a:pt x="2160305" y="634303"/>
                          <a:pt x="2097147" y="694352"/>
                          <a:pt x="2035534" y="692286"/>
                        </a:cubicBezTo>
                        <a:cubicBezTo>
                          <a:pt x="1714211" y="858236"/>
                          <a:pt x="920387" y="736132"/>
                          <a:pt x="115383" y="692286"/>
                        </a:cubicBezTo>
                        <a:cubicBezTo>
                          <a:pt x="49884" y="691157"/>
                          <a:pt x="7656" y="631495"/>
                          <a:pt x="0" y="576903"/>
                        </a:cubicBezTo>
                        <a:cubicBezTo>
                          <a:pt x="5741" y="380749"/>
                          <a:pt x="9925" y="333120"/>
                          <a:pt x="0" y="115383"/>
                        </a:cubicBezTo>
                        <a:close/>
                      </a:path>
                      <a:path w="2150917" h="692286" stroke="0" extrusionOk="0">
                        <a:moveTo>
                          <a:pt x="0" y="115383"/>
                        </a:moveTo>
                        <a:cubicBezTo>
                          <a:pt x="3975" y="63536"/>
                          <a:pt x="55097" y="-4137"/>
                          <a:pt x="115383" y="0"/>
                        </a:cubicBezTo>
                        <a:cubicBezTo>
                          <a:pt x="1057370" y="-352"/>
                          <a:pt x="1553019" y="-24924"/>
                          <a:pt x="2035534" y="0"/>
                        </a:cubicBezTo>
                        <a:cubicBezTo>
                          <a:pt x="2087366" y="-2268"/>
                          <a:pt x="2151798" y="52698"/>
                          <a:pt x="2150917" y="115383"/>
                        </a:cubicBezTo>
                        <a:cubicBezTo>
                          <a:pt x="2139745" y="335805"/>
                          <a:pt x="2155112" y="484746"/>
                          <a:pt x="2150917" y="576903"/>
                        </a:cubicBezTo>
                        <a:cubicBezTo>
                          <a:pt x="2156898" y="634155"/>
                          <a:pt x="2105078" y="694497"/>
                          <a:pt x="2035534" y="692286"/>
                        </a:cubicBezTo>
                        <a:cubicBezTo>
                          <a:pt x="1181141" y="619664"/>
                          <a:pt x="326852" y="816075"/>
                          <a:pt x="115383" y="692286"/>
                        </a:cubicBezTo>
                        <a:cubicBezTo>
                          <a:pt x="40878" y="695912"/>
                          <a:pt x="-678" y="636104"/>
                          <a:pt x="0" y="576903"/>
                        </a:cubicBezTo>
                        <a:cubicBezTo>
                          <a:pt x="-25913" y="393689"/>
                          <a:pt x="-33401" y="315052"/>
                          <a:pt x="0" y="11538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spc="-15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子どもの人権</a:t>
            </a:r>
            <a:endParaRPr lang="en-US" altLang="ja-JP" sz="3600" b="1" spc="-150">
              <a:solidFill>
                <a:schemeClr val="tx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pPr algn="ctr"/>
            <a:r>
              <a:rPr lang="en-US" altLang="ja-JP" sz="3600" b="1" spc="-15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SOS-e</a:t>
            </a:r>
            <a:r>
              <a:rPr lang="ja-JP" altLang="en-US" sz="3600" b="1" spc="-15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メール</a:t>
            </a:r>
            <a:endParaRPr kumimoji="1" lang="ja-JP" altLang="en-US" sz="3600" b="1" spc="-150">
              <a:solidFill>
                <a:schemeClr val="tx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1" name="角丸四角形 10">
            <a:extLst>
              <a:ext uri="{FF2B5EF4-FFF2-40B4-BE49-F238E27FC236}">
                <a16:creationId xmlns:a16="http://schemas.microsoft.com/office/drawing/2014/main" id="{244AFCFB-B1E0-E24D-80DA-ABA6A8CAB0F2}"/>
              </a:ext>
            </a:extLst>
          </p:cNvPr>
          <p:cNvSpPr/>
          <p:nvPr/>
        </p:nvSpPr>
        <p:spPr>
          <a:xfrm>
            <a:off x="8242181" y="5246000"/>
            <a:ext cx="3312000" cy="1174468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 sd="3659010720">
                  <a:custGeom>
                    <a:avLst/>
                    <a:gdLst>
                      <a:gd name="connsiteX0" fmla="*/ 0 w 2150917"/>
                      <a:gd name="connsiteY0" fmla="*/ 115383 h 692286"/>
                      <a:gd name="connsiteX1" fmla="*/ 115383 w 2150917"/>
                      <a:gd name="connsiteY1" fmla="*/ 0 h 692286"/>
                      <a:gd name="connsiteX2" fmla="*/ 2035534 w 2150917"/>
                      <a:gd name="connsiteY2" fmla="*/ 0 h 692286"/>
                      <a:gd name="connsiteX3" fmla="*/ 2150917 w 2150917"/>
                      <a:gd name="connsiteY3" fmla="*/ 115383 h 692286"/>
                      <a:gd name="connsiteX4" fmla="*/ 2150917 w 2150917"/>
                      <a:gd name="connsiteY4" fmla="*/ 576903 h 692286"/>
                      <a:gd name="connsiteX5" fmla="*/ 2035534 w 2150917"/>
                      <a:gd name="connsiteY5" fmla="*/ 692286 h 692286"/>
                      <a:gd name="connsiteX6" fmla="*/ 115383 w 2150917"/>
                      <a:gd name="connsiteY6" fmla="*/ 692286 h 692286"/>
                      <a:gd name="connsiteX7" fmla="*/ 0 w 2150917"/>
                      <a:gd name="connsiteY7" fmla="*/ 576903 h 692286"/>
                      <a:gd name="connsiteX8" fmla="*/ 0 w 2150917"/>
                      <a:gd name="connsiteY8" fmla="*/ 115383 h 692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150917" h="692286" fill="none" extrusionOk="0">
                        <a:moveTo>
                          <a:pt x="0" y="115383"/>
                        </a:moveTo>
                        <a:cubicBezTo>
                          <a:pt x="1302" y="45951"/>
                          <a:pt x="57147" y="9296"/>
                          <a:pt x="115383" y="0"/>
                        </a:cubicBezTo>
                        <a:cubicBezTo>
                          <a:pt x="989023" y="-51036"/>
                          <a:pt x="1581061" y="-80304"/>
                          <a:pt x="2035534" y="0"/>
                        </a:cubicBezTo>
                        <a:cubicBezTo>
                          <a:pt x="2102155" y="231"/>
                          <a:pt x="2142429" y="52346"/>
                          <a:pt x="2150917" y="115383"/>
                        </a:cubicBezTo>
                        <a:cubicBezTo>
                          <a:pt x="2119177" y="319324"/>
                          <a:pt x="2157340" y="419777"/>
                          <a:pt x="2150917" y="576903"/>
                        </a:cubicBezTo>
                        <a:cubicBezTo>
                          <a:pt x="2160305" y="634303"/>
                          <a:pt x="2097147" y="694352"/>
                          <a:pt x="2035534" y="692286"/>
                        </a:cubicBezTo>
                        <a:cubicBezTo>
                          <a:pt x="1714211" y="858236"/>
                          <a:pt x="920387" y="736132"/>
                          <a:pt x="115383" y="692286"/>
                        </a:cubicBezTo>
                        <a:cubicBezTo>
                          <a:pt x="49884" y="691157"/>
                          <a:pt x="7656" y="631495"/>
                          <a:pt x="0" y="576903"/>
                        </a:cubicBezTo>
                        <a:cubicBezTo>
                          <a:pt x="5741" y="380749"/>
                          <a:pt x="9925" y="333120"/>
                          <a:pt x="0" y="115383"/>
                        </a:cubicBezTo>
                        <a:close/>
                      </a:path>
                      <a:path w="2150917" h="692286" stroke="0" extrusionOk="0">
                        <a:moveTo>
                          <a:pt x="0" y="115383"/>
                        </a:moveTo>
                        <a:cubicBezTo>
                          <a:pt x="3975" y="63536"/>
                          <a:pt x="55097" y="-4137"/>
                          <a:pt x="115383" y="0"/>
                        </a:cubicBezTo>
                        <a:cubicBezTo>
                          <a:pt x="1057370" y="-352"/>
                          <a:pt x="1553019" y="-24924"/>
                          <a:pt x="2035534" y="0"/>
                        </a:cubicBezTo>
                        <a:cubicBezTo>
                          <a:pt x="2087366" y="-2268"/>
                          <a:pt x="2151798" y="52698"/>
                          <a:pt x="2150917" y="115383"/>
                        </a:cubicBezTo>
                        <a:cubicBezTo>
                          <a:pt x="2139745" y="335805"/>
                          <a:pt x="2155112" y="484746"/>
                          <a:pt x="2150917" y="576903"/>
                        </a:cubicBezTo>
                        <a:cubicBezTo>
                          <a:pt x="2156898" y="634155"/>
                          <a:pt x="2105078" y="694497"/>
                          <a:pt x="2035534" y="692286"/>
                        </a:cubicBezTo>
                        <a:cubicBezTo>
                          <a:pt x="1181141" y="619664"/>
                          <a:pt x="326852" y="816075"/>
                          <a:pt x="115383" y="692286"/>
                        </a:cubicBezTo>
                        <a:cubicBezTo>
                          <a:pt x="40878" y="695912"/>
                          <a:pt x="-678" y="636104"/>
                          <a:pt x="0" y="576903"/>
                        </a:cubicBezTo>
                        <a:cubicBezTo>
                          <a:pt x="-25913" y="393689"/>
                          <a:pt x="-33401" y="315052"/>
                          <a:pt x="0" y="11538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600" b="1" spc="-150" dirty="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SNS</a:t>
            </a:r>
          </a:p>
          <a:p>
            <a:pPr algn="ctr"/>
            <a:r>
              <a:rPr lang="ja-JP" altLang="en-US" sz="3600" b="1" spc="-150" dirty="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人権相談</a:t>
            </a:r>
            <a:endParaRPr kumimoji="1" lang="ja-JP" altLang="en-US" sz="3600" b="1" spc="-150" dirty="0">
              <a:solidFill>
                <a:schemeClr val="tx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345295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CE7E60B7-CB4F-204F-8F5D-EC663EB9F8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5320" y="4175347"/>
            <a:ext cx="2374900" cy="25019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E9693A1-77B4-494B-8359-8778F1F2AE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05521" y="-1854927"/>
            <a:ext cx="9968853" cy="9027646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6DDBC67-E76D-EF4A-B31F-A72FB7324761}"/>
              </a:ext>
            </a:extLst>
          </p:cNvPr>
          <p:cNvSpPr txBox="1"/>
          <p:nvPr/>
        </p:nvSpPr>
        <p:spPr>
          <a:xfrm>
            <a:off x="4519482" y="667264"/>
            <a:ext cx="31530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5400" spc="600">
                <a:solidFill>
                  <a:srgbClr val="FFFF00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第</a:t>
            </a:r>
            <a:r>
              <a:rPr lang="en-US" altLang="ja-JP" sz="7200" b="1" spc="600" dirty="0">
                <a:solidFill>
                  <a:srgbClr val="FFFF00"/>
                </a:solidFill>
                <a:latin typeface="Comic Sans MS" panose="030F0902030302020204" pitchFamily="66" charset="0"/>
              </a:rPr>
              <a:t>4</a:t>
            </a:r>
            <a:r>
              <a:rPr lang="ja-JP" altLang="en-US" sz="5400" spc="600">
                <a:solidFill>
                  <a:srgbClr val="FFFF00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章</a:t>
            </a:r>
            <a:endParaRPr kumimoji="1" lang="ja-JP" altLang="en-US" sz="5400" spc="600">
              <a:solidFill>
                <a:srgbClr val="FFFF00"/>
              </a:solidFill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0250C237-010F-8A4E-AC7C-5685A30970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0350" y="1867593"/>
            <a:ext cx="9131300" cy="3556000"/>
          </a:xfrm>
          <a:prstGeom prst="rect">
            <a:avLst/>
          </a:prstGeom>
        </p:spPr>
      </p:pic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CE73D970-F797-467C-9A27-628BF37CA992}"/>
              </a:ext>
            </a:extLst>
          </p:cNvPr>
          <p:cNvCxnSpPr>
            <a:cxnSpLocks/>
          </p:cNvCxnSpPr>
          <p:nvPr/>
        </p:nvCxnSpPr>
        <p:spPr>
          <a:xfrm>
            <a:off x="7879351" y="6677247"/>
            <a:ext cx="211525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84347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28290C14-4A42-724A-96FC-BBD9008FB1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0944" y="2042993"/>
            <a:ext cx="5880713" cy="7350891"/>
          </a:xfrm>
          <a:prstGeom prst="rect">
            <a:avLst/>
          </a:prstGeom>
        </p:spPr>
      </p:pic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01E1D9F9-7DF2-2044-BA9B-49F18D11A0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ja-JP" altLang="en-US"/>
              <a:t>こんな画面が出てきたらどうする？</a:t>
            </a:r>
          </a:p>
        </p:txBody>
      </p:sp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CE73D970-F797-467C-9A27-628BF37CA992}"/>
              </a:ext>
            </a:extLst>
          </p:cNvPr>
          <p:cNvCxnSpPr>
            <a:cxnSpLocks/>
          </p:cNvCxnSpPr>
          <p:nvPr/>
        </p:nvCxnSpPr>
        <p:spPr>
          <a:xfrm>
            <a:off x="3111577" y="6546747"/>
            <a:ext cx="5798507" cy="1354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74372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C6A0BFE9-A281-5348-859E-3AAAE1820F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2529"/>
          <a:stretch/>
        </p:blipFill>
        <p:spPr>
          <a:xfrm>
            <a:off x="3414366" y="2057399"/>
            <a:ext cx="4620436" cy="4624297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7063A7A1-13A6-0F48-9A3F-3CC3C7BC36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929"/>
          <a:stretch/>
        </p:blipFill>
        <p:spPr>
          <a:xfrm>
            <a:off x="7809882" y="3114622"/>
            <a:ext cx="3124200" cy="3513909"/>
          </a:xfrm>
          <a:prstGeom prst="rect">
            <a:avLst/>
          </a:prstGeom>
        </p:spPr>
      </p:pic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01E1D9F9-7DF2-2044-BA9B-49F18D11A0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ja-JP" altLang="en-US"/>
              <a:t>お金を要求されたらどうする？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ED912C3-493B-2C47-8CE3-AA908F34206C}"/>
              </a:ext>
            </a:extLst>
          </p:cNvPr>
          <p:cNvSpPr txBox="1"/>
          <p:nvPr/>
        </p:nvSpPr>
        <p:spPr>
          <a:xfrm>
            <a:off x="5859286" y="5692727"/>
            <a:ext cx="15696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400">
                <a:solidFill>
                  <a:srgbClr val="FF0000"/>
                </a:solidFill>
                <a:latin typeface="HGGothicE" panose="020B0909000000000000" pitchFamily="49" charset="-128"/>
                <a:ea typeface="HGGothicE" panose="020B0909000000000000" pitchFamily="49" charset="-128"/>
              </a:rPr>
              <a:t>万円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B1C96DF-1E23-C54B-B85A-71A3CCD8E029}"/>
              </a:ext>
            </a:extLst>
          </p:cNvPr>
          <p:cNvSpPr txBox="1"/>
          <p:nvPr/>
        </p:nvSpPr>
        <p:spPr>
          <a:xfrm>
            <a:off x="4103224" y="5029246"/>
            <a:ext cx="270387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spc="-300" dirty="0">
                <a:solidFill>
                  <a:srgbClr val="FF0000"/>
                </a:solidFill>
                <a:latin typeface="Arial Rounded MT Bold" panose="020F0704030504030204" pitchFamily="34" charset="0"/>
                <a:ea typeface="HGGothicE" panose="020B0909000000000000" pitchFamily="49" charset="-128"/>
              </a:rPr>
              <a:t>30</a:t>
            </a:r>
            <a:endParaRPr kumimoji="1" lang="ja-JP" altLang="en-US" sz="11500" b="1" spc="-300">
              <a:solidFill>
                <a:srgbClr val="FF0000"/>
              </a:solidFill>
              <a:latin typeface="Arial Rounded MT Bold" panose="020F0704030504030204" pitchFamily="34" charset="0"/>
              <a:ea typeface="HGGothicE" panose="020B0909000000000000" pitchFamily="49" charset="-128"/>
            </a:endParaRP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CE73D970-F797-467C-9A27-628BF37CA992}"/>
              </a:ext>
            </a:extLst>
          </p:cNvPr>
          <p:cNvCxnSpPr>
            <a:cxnSpLocks/>
          </p:cNvCxnSpPr>
          <p:nvPr/>
        </p:nvCxnSpPr>
        <p:spPr>
          <a:xfrm>
            <a:off x="8770002" y="6616057"/>
            <a:ext cx="2287858" cy="2696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34438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6E6E8C55-E5C4-484F-B7AA-4CEBA4F5C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1440" y="2540000"/>
            <a:ext cx="1186989" cy="120444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2E1D5D1E-FAF1-DF44-AFF5-A87F6A4BE3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08590">
            <a:off x="8785527" y="852114"/>
            <a:ext cx="3314700" cy="334010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AB50C805-F5E6-9545-B910-94F75C99D4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6830" y="2540000"/>
            <a:ext cx="3285383" cy="3661253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68898FC1-27DD-074E-8B72-FB58844205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632">
            <a:off x="3871057" y="3340099"/>
            <a:ext cx="2501900" cy="3238500"/>
          </a:xfrm>
          <a:prstGeom prst="rect">
            <a:avLst/>
          </a:prstGeom>
        </p:spPr>
      </p:pic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5F6DF9A4-A79F-514A-A797-0B34DC3A0A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4337" y="1383306"/>
            <a:ext cx="8391063" cy="645905"/>
          </a:xfrm>
        </p:spPr>
        <p:txBody>
          <a:bodyPr/>
          <a:lstStyle/>
          <a:p>
            <a:pPr algn="l"/>
            <a:r>
              <a:rPr lang="ja-JP" altLang="en-US" dirty="0"/>
              <a:t>おどされても気にしない</a:t>
            </a: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023D6519-A55A-437C-A107-E075D63403D8}"/>
              </a:ext>
            </a:extLst>
          </p:cNvPr>
          <p:cNvCxnSpPr>
            <a:cxnSpLocks/>
          </p:cNvCxnSpPr>
          <p:nvPr/>
        </p:nvCxnSpPr>
        <p:spPr>
          <a:xfrm>
            <a:off x="203200" y="6112353"/>
            <a:ext cx="43434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図 16">
            <a:extLst>
              <a:ext uri="{FF2B5EF4-FFF2-40B4-BE49-F238E27FC236}">
                <a16:creationId xmlns:a16="http://schemas.microsoft.com/office/drawing/2014/main" id="{50820963-DEA3-DA48-8C8E-BE3B95D887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8109" y="3524892"/>
            <a:ext cx="1870377" cy="333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352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BF0382A1-E99A-C54F-B9D4-EC959EC07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0898" y="2310481"/>
            <a:ext cx="2501900" cy="4229100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92A26AC3-90E2-EF4F-B1C3-EF4E52BDC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7113" y="2332716"/>
            <a:ext cx="2501900" cy="4229100"/>
          </a:xfrm>
          <a:prstGeom prst="rect">
            <a:avLst/>
          </a:prstGeom>
        </p:spPr>
      </p:pic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C6E4AD9F-9665-1B4D-AA0C-D5B3B4DFDFE3}"/>
              </a:ext>
            </a:extLst>
          </p:cNvPr>
          <p:cNvGrpSpPr/>
          <p:nvPr/>
        </p:nvGrpSpPr>
        <p:grpSpPr>
          <a:xfrm>
            <a:off x="7417399" y="5218781"/>
            <a:ext cx="2217696" cy="1323713"/>
            <a:chOff x="7417399" y="5378276"/>
            <a:chExt cx="2217696" cy="1323713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19BCFE2B-0EF1-D048-B415-30C3F3F66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80995" y="5406589"/>
              <a:ext cx="1054100" cy="1295400"/>
            </a:xfrm>
            <a:prstGeom prst="rect">
              <a:avLst/>
            </a:prstGeom>
          </p:spPr>
        </p:pic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87BF494F-4D30-8549-9EAD-989288332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17399" y="5378276"/>
              <a:ext cx="1054100" cy="1320800"/>
            </a:xfrm>
            <a:prstGeom prst="rect">
              <a:avLst/>
            </a:prstGeom>
          </p:spPr>
        </p:pic>
      </p:grpSp>
      <p:sp>
        <p:nvSpPr>
          <p:cNvPr id="13" name="テキスト プレースホルダー 1">
            <a:extLst>
              <a:ext uri="{FF2B5EF4-FFF2-40B4-BE49-F238E27FC236}">
                <a16:creationId xmlns:a16="http://schemas.microsoft.com/office/drawing/2014/main" id="{1EC596A4-A351-45FF-9D68-B2CFDF34172B}"/>
              </a:ext>
            </a:extLst>
          </p:cNvPr>
          <p:cNvSpPr txBox="1">
            <a:spLocks/>
          </p:cNvSpPr>
          <p:nvPr/>
        </p:nvSpPr>
        <p:spPr>
          <a:xfrm>
            <a:off x="152400" y="1452134"/>
            <a:ext cx="12192000" cy="64590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5400" kern="1200">
                <a:solidFill>
                  <a:srgbClr val="FB482A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/>
              <a:t>本物そっくりのフィッシング詐欺（さぎ）</a:t>
            </a: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A1855703-A5F5-4F7A-A420-E2AAE75E2839}"/>
              </a:ext>
            </a:extLst>
          </p:cNvPr>
          <p:cNvSpPr/>
          <p:nvPr/>
        </p:nvSpPr>
        <p:spPr>
          <a:xfrm>
            <a:off x="1038343" y="3460040"/>
            <a:ext cx="3852000" cy="324000"/>
          </a:xfrm>
          <a:custGeom>
            <a:avLst/>
            <a:gdLst>
              <a:gd name="connsiteX0" fmla="*/ 0 w 3852000"/>
              <a:gd name="connsiteY0" fmla="*/ 0 h 324000"/>
              <a:gd name="connsiteX1" fmla="*/ 627326 w 3852000"/>
              <a:gd name="connsiteY1" fmla="*/ 0 h 324000"/>
              <a:gd name="connsiteX2" fmla="*/ 1062051 w 3852000"/>
              <a:gd name="connsiteY2" fmla="*/ 0 h 324000"/>
              <a:gd name="connsiteX3" fmla="*/ 1650857 w 3852000"/>
              <a:gd name="connsiteY3" fmla="*/ 0 h 324000"/>
              <a:gd name="connsiteX4" fmla="*/ 2278183 w 3852000"/>
              <a:gd name="connsiteY4" fmla="*/ 0 h 324000"/>
              <a:gd name="connsiteX5" fmla="*/ 2905509 w 3852000"/>
              <a:gd name="connsiteY5" fmla="*/ 0 h 324000"/>
              <a:gd name="connsiteX6" fmla="*/ 3378754 w 3852000"/>
              <a:gd name="connsiteY6" fmla="*/ 0 h 324000"/>
              <a:gd name="connsiteX7" fmla="*/ 3852000 w 3852000"/>
              <a:gd name="connsiteY7" fmla="*/ 0 h 324000"/>
              <a:gd name="connsiteX8" fmla="*/ 3852000 w 3852000"/>
              <a:gd name="connsiteY8" fmla="*/ 324000 h 324000"/>
              <a:gd name="connsiteX9" fmla="*/ 3378754 w 3852000"/>
              <a:gd name="connsiteY9" fmla="*/ 324000 h 324000"/>
              <a:gd name="connsiteX10" fmla="*/ 2751429 w 3852000"/>
              <a:gd name="connsiteY10" fmla="*/ 324000 h 324000"/>
              <a:gd name="connsiteX11" fmla="*/ 2316703 w 3852000"/>
              <a:gd name="connsiteY11" fmla="*/ 324000 h 324000"/>
              <a:gd name="connsiteX12" fmla="*/ 1689377 w 3852000"/>
              <a:gd name="connsiteY12" fmla="*/ 324000 h 324000"/>
              <a:gd name="connsiteX13" fmla="*/ 1254651 w 3852000"/>
              <a:gd name="connsiteY13" fmla="*/ 324000 h 324000"/>
              <a:gd name="connsiteX14" fmla="*/ 819926 w 3852000"/>
              <a:gd name="connsiteY14" fmla="*/ 324000 h 324000"/>
              <a:gd name="connsiteX15" fmla="*/ 0 w 3852000"/>
              <a:gd name="connsiteY15" fmla="*/ 324000 h 324000"/>
              <a:gd name="connsiteX16" fmla="*/ 0 w 3852000"/>
              <a:gd name="connsiteY16" fmla="*/ 0 h 3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852000" h="324000" fill="none" extrusionOk="0">
                <a:moveTo>
                  <a:pt x="0" y="0"/>
                </a:moveTo>
                <a:cubicBezTo>
                  <a:pt x="160475" y="-46448"/>
                  <a:pt x="468854" y="17698"/>
                  <a:pt x="627326" y="0"/>
                </a:cubicBezTo>
                <a:cubicBezTo>
                  <a:pt x="785798" y="-17698"/>
                  <a:pt x="910437" y="40125"/>
                  <a:pt x="1062051" y="0"/>
                </a:cubicBezTo>
                <a:cubicBezTo>
                  <a:pt x="1213666" y="-40125"/>
                  <a:pt x="1524705" y="32885"/>
                  <a:pt x="1650857" y="0"/>
                </a:cubicBezTo>
                <a:cubicBezTo>
                  <a:pt x="1777009" y="-32885"/>
                  <a:pt x="2134512" y="73017"/>
                  <a:pt x="2278183" y="0"/>
                </a:cubicBezTo>
                <a:cubicBezTo>
                  <a:pt x="2421854" y="-73017"/>
                  <a:pt x="2655389" y="37324"/>
                  <a:pt x="2905509" y="0"/>
                </a:cubicBezTo>
                <a:cubicBezTo>
                  <a:pt x="3155629" y="-37324"/>
                  <a:pt x="3277409" y="46927"/>
                  <a:pt x="3378754" y="0"/>
                </a:cubicBezTo>
                <a:cubicBezTo>
                  <a:pt x="3480100" y="-46927"/>
                  <a:pt x="3647250" y="6351"/>
                  <a:pt x="3852000" y="0"/>
                </a:cubicBezTo>
                <a:cubicBezTo>
                  <a:pt x="3885168" y="77563"/>
                  <a:pt x="3846475" y="162317"/>
                  <a:pt x="3852000" y="324000"/>
                </a:cubicBezTo>
                <a:cubicBezTo>
                  <a:pt x="3726769" y="367092"/>
                  <a:pt x="3502333" y="279094"/>
                  <a:pt x="3378754" y="324000"/>
                </a:cubicBezTo>
                <a:cubicBezTo>
                  <a:pt x="3255175" y="368906"/>
                  <a:pt x="2880091" y="249240"/>
                  <a:pt x="2751429" y="324000"/>
                </a:cubicBezTo>
                <a:cubicBezTo>
                  <a:pt x="2622767" y="398760"/>
                  <a:pt x="2483919" y="283646"/>
                  <a:pt x="2316703" y="324000"/>
                </a:cubicBezTo>
                <a:cubicBezTo>
                  <a:pt x="2149487" y="364354"/>
                  <a:pt x="1948177" y="250588"/>
                  <a:pt x="1689377" y="324000"/>
                </a:cubicBezTo>
                <a:cubicBezTo>
                  <a:pt x="1430577" y="397412"/>
                  <a:pt x="1455981" y="304032"/>
                  <a:pt x="1254651" y="324000"/>
                </a:cubicBezTo>
                <a:cubicBezTo>
                  <a:pt x="1053321" y="343968"/>
                  <a:pt x="915147" y="292389"/>
                  <a:pt x="819926" y="324000"/>
                </a:cubicBezTo>
                <a:cubicBezTo>
                  <a:pt x="724706" y="355611"/>
                  <a:pt x="218407" y="317402"/>
                  <a:pt x="0" y="324000"/>
                </a:cubicBezTo>
                <a:cubicBezTo>
                  <a:pt x="-38475" y="235745"/>
                  <a:pt x="24609" y="110375"/>
                  <a:pt x="0" y="0"/>
                </a:cubicBezTo>
                <a:close/>
              </a:path>
              <a:path w="3852000" h="324000" stroke="0" extrusionOk="0">
                <a:moveTo>
                  <a:pt x="0" y="0"/>
                </a:moveTo>
                <a:cubicBezTo>
                  <a:pt x="116120" y="-6787"/>
                  <a:pt x="295995" y="44647"/>
                  <a:pt x="473246" y="0"/>
                </a:cubicBezTo>
                <a:cubicBezTo>
                  <a:pt x="650497" y="-44647"/>
                  <a:pt x="697144" y="8797"/>
                  <a:pt x="907971" y="0"/>
                </a:cubicBezTo>
                <a:cubicBezTo>
                  <a:pt x="1118798" y="-8797"/>
                  <a:pt x="1251125" y="48015"/>
                  <a:pt x="1381217" y="0"/>
                </a:cubicBezTo>
                <a:cubicBezTo>
                  <a:pt x="1511309" y="-48015"/>
                  <a:pt x="1645177" y="37938"/>
                  <a:pt x="1854463" y="0"/>
                </a:cubicBezTo>
                <a:cubicBezTo>
                  <a:pt x="2063749" y="-37938"/>
                  <a:pt x="2218172" y="57888"/>
                  <a:pt x="2443269" y="0"/>
                </a:cubicBezTo>
                <a:cubicBezTo>
                  <a:pt x="2668366" y="-57888"/>
                  <a:pt x="2759435" y="2861"/>
                  <a:pt x="2916514" y="0"/>
                </a:cubicBezTo>
                <a:cubicBezTo>
                  <a:pt x="3073594" y="-2861"/>
                  <a:pt x="3528950" y="110007"/>
                  <a:pt x="3852000" y="0"/>
                </a:cubicBezTo>
                <a:cubicBezTo>
                  <a:pt x="3870167" y="124014"/>
                  <a:pt x="3833046" y="209672"/>
                  <a:pt x="3852000" y="324000"/>
                </a:cubicBezTo>
                <a:cubicBezTo>
                  <a:pt x="3703587" y="393191"/>
                  <a:pt x="3517735" y="289325"/>
                  <a:pt x="3263194" y="324000"/>
                </a:cubicBezTo>
                <a:cubicBezTo>
                  <a:pt x="3008653" y="358675"/>
                  <a:pt x="2800267" y="314596"/>
                  <a:pt x="2674389" y="324000"/>
                </a:cubicBezTo>
                <a:cubicBezTo>
                  <a:pt x="2548512" y="333404"/>
                  <a:pt x="2402644" y="284056"/>
                  <a:pt x="2162623" y="324000"/>
                </a:cubicBezTo>
                <a:cubicBezTo>
                  <a:pt x="1922602" y="363944"/>
                  <a:pt x="1910850" y="309766"/>
                  <a:pt x="1727897" y="324000"/>
                </a:cubicBezTo>
                <a:cubicBezTo>
                  <a:pt x="1544944" y="338234"/>
                  <a:pt x="1359041" y="280069"/>
                  <a:pt x="1254651" y="324000"/>
                </a:cubicBezTo>
                <a:cubicBezTo>
                  <a:pt x="1150261" y="367931"/>
                  <a:pt x="878513" y="298499"/>
                  <a:pt x="627326" y="324000"/>
                </a:cubicBezTo>
                <a:cubicBezTo>
                  <a:pt x="376140" y="349501"/>
                  <a:pt x="274178" y="257976"/>
                  <a:pt x="0" y="324000"/>
                </a:cubicBezTo>
                <a:cubicBezTo>
                  <a:pt x="-5736" y="215693"/>
                  <a:pt x="19669" y="136047"/>
                  <a:pt x="0" y="0"/>
                </a:cubicBezTo>
                <a:close/>
              </a:path>
            </a:pathLst>
          </a:custGeom>
          <a:solidFill>
            <a:srgbClr val="FFFF00">
              <a:alpha val="71000"/>
            </a:srgbClr>
          </a:solidFill>
          <a:ln>
            <a:solidFill>
              <a:srgbClr val="FFFF00"/>
            </a:solidFill>
            <a:extLst>
              <a:ext uri="{C807C97D-BFC1-408E-A445-0C87EB9F89A2}">
                <ask:lineSketchStyleProps xmlns="" xmlns:ask="http://schemas.microsoft.com/office/drawing/2018/sketchyshapes" sd="134555546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4800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9D31C79F-A777-44A8-BF82-4A32B50D25FC}"/>
              </a:ext>
            </a:extLst>
          </p:cNvPr>
          <p:cNvSpPr/>
          <p:nvPr/>
        </p:nvSpPr>
        <p:spPr>
          <a:xfrm>
            <a:off x="1038343" y="4301853"/>
            <a:ext cx="1980000" cy="324000"/>
          </a:xfrm>
          <a:custGeom>
            <a:avLst/>
            <a:gdLst>
              <a:gd name="connsiteX0" fmla="*/ 0 w 1980000"/>
              <a:gd name="connsiteY0" fmla="*/ 0 h 324000"/>
              <a:gd name="connsiteX1" fmla="*/ 514800 w 1980000"/>
              <a:gd name="connsiteY1" fmla="*/ 0 h 324000"/>
              <a:gd name="connsiteX2" fmla="*/ 1049400 w 1980000"/>
              <a:gd name="connsiteY2" fmla="*/ 0 h 324000"/>
              <a:gd name="connsiteX3" fmla="*/ 1524600 w 1980000"/>
              <a:gd name="connsiteY3" fmla="*/ 0 h 324000"/>
              <a:gd name="connsiteX4" fmla="*/ 1980000 w 1980000"/>
              <a:gd name="connsiteY4" fmla="*/ 0 h 324000"/>
              <a:gd name="connsiteX5" fmla="*/ 1980000 w 1980000"/>
              <a:gd name="connsiteY5" fmla="*/ 324000 h 324000"/>
              <a:gd name="connsiteX6" fmla="*/ 1524600 w 1980000"/>
              <a:gd name="connsiteY6" fmla="*/ 324000 h 324000"/>
              <a:gd name="connsiteX7" fmla="*/ 1069200 w 1980000"/>
              <a:gd name="connsiteY7" fmla="*/ 324000 h 324000"/>
              <a:gd name="connsiteX8" fmla="*/ 594000 w 1980000"/>
              <a:gd name="connsiteY8" fmla="*/ 324000 h 324000"/>
              <a:gd name="connsiteX9" fmla="*/ 0 w 1980000"/>
              <a:gd name="connsiteY9" fmla="*/ 324000 h 324000"/>
              <a:gd name="connsiteX10" fmla="*/ 0 w 1980000"/>
              <a:gd name="connsiteY10" fmla="*/ 0 h 3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80000" h="324000" fill="none" extrusionOk="0">
                <a:moveTo>
                  <a:pt x="0" y="0"/>
                </a:moveTo>
                <a:cubicBezTo>
                  <a:pt x="124103" y="-38667"/>
                  <a:pt x="410743" y="34099"/>
                  <a:pt x="514800" y="0"/>
                </a:cubicBezTo>
                <a:cubicBezTo>
                  <a:pt x="618857" y="-34099"/>
                  <a:pt x="825940" y="1493"/>
                  <a:pt x="1049400" y="0"/>
                </a:cubicBezTo>
                <a:cubicBezTo>
                  <a:pt x="1272860" y="-1493"/>
                  <a:pt x="1377428" y="13701"/>
                  <a:pt x="1524600" y="0"/>
                </a:cubicBezTo>
                <a:cubicBezTo>
                  <a:pt x="1671772" y="-13701"/>
                  <a:pt x="1806499" y="6667"/>
                  <a:pt x="1980000" y="0"/>
                </a:cubicBezTo>
                <a:cubicBezTo>
                  <a:pt x="2018284" y="148751"/>
                  <a:pt x="1958443" y="218569"/>
                  <a:pt x="1980000" y="324000"/>
                </a:cubicBezTo>
                <a:cubicBezTo>
                  <a:pt x="1778217" y="324217"/>
                  <a:pt x="1706053" y="323280"/>
                  <a:pt x="1524600" y="324000"/>
                </a:cubicBezTo>
                <a:cubicBezTo>
                  <a:pt x="1343147" y="324720"/>
                  <a:pt x="1279644" y="289748"/>
                  <a:pt x="1069200" y="324000"/>
                </a:cubicBezTo>
                <a:cubicBezTo>
                  <a:pt x="858756" y="358252"/>
                  <a:pt x="826201" y="318481"/>
                  <a:pt x="594000" y="324000"/>
                </a:cubicBezTo>
                <a:cubicBezTo>
                  <a:pt x="361799" y="329519"/>
                  <a:pt x="129293" y="320041"/>
                  <a:pt x="0" y="324000"/>
                </a:cubicBezTo>
                <a:cubicBezTo>
                  <a:pt x="-34703" y="227548"/>
                  <a:pt x="38498" y="145404"/>
                  <a:pt x="0" y="0"/>
                </a:cubicBezTo>
                <a:close/>
              </a:path>
              <a:path w="1980000" h="324000" stroke="0" extrusionOk="0">
                <a:moveTo>
                  <a:pt x="0" y="0"/>
                </a:moveTo>
                <a:cubicBezTo>
                  <a:pt x="214876" y="-38667"/>
                  <a:pt x="350567" y="41363"/>
                  <a:pt x="455400" y="0"/>
                </a:cubicBezTo>
                <a:cubicBezTo>
                  <a:pt x="560233" y="-41363"/>
                  <a:pt x="757255" y="3136"/>
                  <a:pt x="891000" y="0"/>
                </a:cubicBezTo>
                <a:cubicBezTo>
                  <a:pt x="1024745" y="-3136"/>
                  <a:pt x="1184980" y="30704"/>
                  <a:pt x="1346400" y="0"/>
                </a:cubicBezTo>
                <a:cubicBezTo>
                  <a:pt x="1507820" y="-30704"/>
                  <a:pt x="1835939" y="16088"/>
                  <a:pt x="1980000" y="0"/>
                </a:cubicBezTo>
                <a:cubicBezTo>
                  <a:pt x="2002577" y="92875"/>
                  <a:pt x="1950098" y="228149"/>
                  <a:pt x="1980000" y="324000"/>
                </a:cubicBezTo>
                <a:cubicBezTo>
                  <a:pt x="1887918" y="355448"/>
                  <a:pt x="1715981" y="307165"/>
                  <a:pt x="1524600" y="324000"/>
                </a:cubicBezTo>
                <a:cubicBezTo>
                  <a:pt x="1333219" y="340835"/>
                  <a:pt x="1116658" y="301329"/>
                  <a:pt x="990000" y="324000"/>
                </a:cubicBezTo>
                <a:cubicBezTo>
                  <a:pt x="863342" y="346671"/>
                  <a:pt x="677034" y="277932"/>
                  <a:pt x="554400" y="324000"/>
                </a:cubicBezTo>
                <a:cubicBezTo>
                  <a:pt x="431766" y="370068"/>
                  <a:pt x="228521" y="320195"/>
                  <a:pt x="0" y="324000"/>
                </a:cubicBezTo>
                <a:cubicBezTo>
                  <a:pt x="-4810" y="205222"/>
                  <a:pt x="12860" y="120739"/>
                  <a:pt x="0" y="0"/>
                </a:cubicBezTo>
                <a:close/>
              </a:path>
            </a:pathLst>
          </a:custGeom>
          <a:solidFill>
            <a:srgbClr val="FFFF00">
              <a:alpha val="71000"/>
            </a:srgbClr>
          </a:solidFill>
          <a:ln>
            <a:solidFill>
              <a:srgbClr val="FFFF00"/>
            </a:solidFill>
            <a:extLst>
              <a:ext uri="{C807C97D-BFC1-408E-A445-0C87EB9F89A2}">
                <ask:lineSketchStyleProps xmlns="" xmlns:ask="http://schemas.microsoft.com/office/drawing/2018/sketchyshapes" sd="134555546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4800"/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0DF79433-B997-4F04-9FA4-16728EE71045}"/>
              </a:ext>
            </a:extLst>
          </p:cNvPr>
          <p:cNvSpPr/>
          <p:nvPr/>
        </p:nvSpPr>
        <p:spPr>
          <a:xfrm>
            <a:off x="1034002" y="5260858"/>
            <a:ext cx="3816000" cy="324000"/>
          </a:xfrm>
          <a:custGeom>
            <a:avLst/>
            <a:gdLst>
              <a:gd name="connsiteX0" fmla="*/ 0 w 3816000"/>
              <a:gd name="connsiteY0" fmla="*/ 0 h 324000"/>
              <a:gd name="connsiteX1" fmla="*/ 621463 w 3816000"/>
              <a:gd name="connsiteY1" fmla="*/ 0 h 324000"/>
              <a:gd name="connsiteX2" fmla="*/ 1052126 w 3816000"/>
              <a:gd name="connsiteY2" fmla="*/ 0 h 324000"/>
              <a:gd name="connsiteX3" fmla="*/ 1635429 w 3816000"/>
              <a:gd name="connsiteY3" fmla="*/ 0 h 324000"/>
              <a:gd name="connsiteX4" fmla="*/ 2256891 w 3816000"/>
              <a:gd name="connsiteY4" fmla="*/ 0 h 324000"/>
              <a:gd name="connsiteX5" fmla="*/ 2878354 w 3816000"/>
              <a:gd name="connsiteY5" fmla="*/ 0 h 324000"/>
              <a:gd name="connsiteX6" fmla="*/ 3347177 w 3816000"/>
              <a:gd name="connsiteY6" fmla="*/ 0 h 324000"/>
              <a:gd name="connsiteX7" fmla="*/ 3816000 w 3816000"/>
              <a:gd name="connsiteY7" fmla="*/ 0 h 324000"/>
              <a:gd name="connsiteX8" fmla="*/ 3816000 w 3816000"/>
              <a:gd name="connsiteY8" fmla="*/ 324000 h 324000"/>
              <a:gd name="connsiteX9" fmla="*/ 3347177 w 3816000"/>
              <a:gd name="connsiteY9" fmla="*/ 324000 h 324000"/>
              <a:gd name="connsiteX10" fmla="*/ 2725714 w 3816000"/>
              <a:gd name="connsiteY10" fmla="*/ 324000 h 324000"/>
              <a:gd name="connsiteX11" fmla="*/ 2295051 w 3816000"/>
              <a:gd name="connsiteY11" fmla="*/ 324000 h 324000"/>
              <a:gd name="connsiteX12" fmla="*/ 1673589 w 3816000"/>
              <a:gd name="connsiteY12" fmla="*/ 324000 h 324000"/>
              <a:gd name="connsiteX13" fmla="*/ 1242926 w 3816000"/>
              <a:gd name="connsiteY13" fmla="*/ 324000 h 324000"/>
              <a:gd name="connsiteX14" fmla="*/ 812263 w 3816000"/>
              <a:gd name="connsiteY14" fmla="*/ 324000 h 324000"/>
              <a:gd name="connsiteX15" fmla="*/ 0 w 3816000"/>
              <a:gd name="connsiteY15" fmla="*/ 324000 h 324000"/>
              <a:gd name="connsiteX16" fmla="*/ 0 w 3816000"/>
              <a:gd name="connsiteY16" fmla="*/ 0 h 3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816000" h="324000" fill="none" extrusionOk="0">
                <a:moveTo>
                  <a:pt x="0" y="0"/>
                </a:moveTo>
                <a:cubicBezTo>
                  <a:pt x="201981" y="-70155"/>
                  <a:pt x="408089" y="48356"/>
                  <a:pt x="621463" y="0"/>
                </a:cubicBezTo>
                <a:cubicBezTo>
                  <a:pt x="834837" y="-48356"/>
                  <a:pt x="940377" y="8052"/>
                  <a:pt x="1052126" y="0"/>
                </a:cubicBezTo>
                <a:cubicBezTo>
                  <a:pt x="1163875" y="-8052"/>
                  <a:pt x="1436567" y="68433"/>
                  <a:pt x="1635429" y="0"/>
                </a:cubicBezTo>
                <a:cubicBezTo>
                  <a:pt x="1834291" y="-68433"/>
                  <a:pt x="2045135" y="45931"/>
                  <a:pt x="2256891" y="0"/>
                </a:cubicBezTo>
                <a:cubicBezTo>
                  <a:pt x="2468647" y="-45931"/>
                  <a:pt x="2626642" y="27550"/>
                  <a:pt x="2878354" y="0"/>
                </a:cubicBezTo>
                <a:cubicBezTo>
                  <a:pt x="3130066" y="-27550"/>
                  <a:pt x="3148113" y="38288"/>
                  <a:pt x="3347177" y="0"/>
                </a:cubicBezTo>
                <a:cubicBezTo>
                  <a:pt x="3546241" y="-38288"/>
                  <a:pt x="3615040" y="54916"/>
                  <a:pt x="3816000" y="0"/>
                </a:cubicBezTo>
                <a:cubicBezTo>
                  <a:pt x="3849168" y="77563"/>
                  <a:pt x="3810475" y="162317"/>
                  <a:pt x="3816000" y="324000"/>
                </a:cubicBezTo>
                <a:cubicBezTo>
                  <a:pt x="3697868" y="331049"/>
                  <a:pt x="3466364" y="299699"/>
                  <a:pt x="3347177" y="324000"/>
                </a:cubicBezTo>
                <a:cubicBezTo>
                  <a:pt x="3227990" y="348301"/>
                  <a:pt x="3004528" y="310421"/>
                  <a:pt x="2725714" y="324000"/>
                </a:cubicBezTo>
                <a:cubicBezTo>
                  <a:pt x="2446900" y="337579"/>
                  <a:pt x="2496309" y="309753"/>
                  <a:pt x="2295051" y="324000"/>
                </a:cubicBezTo>
                <a:cubicBezTo>
                  <a:pt x="2093793" y="338247"/>
                  <a:pt x="1861405" y="287099"/>
                  <a:pt x="1673589" y="324000"/>
                </a:cubicBezTo>
                <a:cubicBezTo>
                  <a:pt x="1485773" y="360901"/>
                  <a:pt x="1377553" y="304357"/>
                  <a:pt x="1242926" y="324000"/>
                </a:cubicBezTo>
                <a:cubicBezTo>
                  <a:pt x="1108299" y="343643"/>
                  <a:pt x="1013333" y="312630"/>
                  <a:pt x="812263" y="324000"/>
                </a:cubicBezTo>
                <a:cubicBezTo>
                  <a:pt x="611193" y="335370"/>
                  <a:pt x="202955" y="269054"/>
                  <a:pt x="0" y="324000"/>
                </a:cubicBezTo>
                <a:cubicBezTo>
                  <a:pt x="-38475" y="235745"/>
                  <a:pt x="24609" y="110375"/>
                  <a:pt x="0" y="0"/>
                </a:cubicBezTo>
                <a:close/>
              </a:path>
              <a:path w="3816000" h="324000" stroke="0" extrusionOk="0">
                <a:moveTo>
                  <a:pt x="0" y="0"/>
                </a:moveTo>
                <a:cubicBezTo>
                  <a:pt x="148562" y="-54377"/>
                  <a:pt x="370219" y="27264"/>
                  <a:pt x="468823" y="0"/>
                </a:cubicBezTo>
                <a:cubicBezTo>
                  <a:pt x="567427" y="-27264"/>
                  <a:pt x="757320" y="27399"/>
                  <a:pt x="899486" y="0"/>
                </a:cubicBezTo>
                <a:cubicBezTo>
                  <a:pt x="1041652" y="-27399"/>
                  <a:pt x="1194012" y="39667"/>
                  <a:pt x="1368309" y="0"/>
                </a:cubicBezTo>
                <a:cubicBezTo>
                  <a:pt x="1542606" y="-39667"/>
                  <a:pt x="1705897" y="51387"/>
                  <a:pt x="1837131" y="0"/>
                </a:cubicBezTo>
                <a:cubicBezTo>
                  <a:pt x="1968365" y="-51387"/>
                  <a:pt x="2215252" y="13207"/>
                  <a:pt x="2420434" y="0"/>
                </a:cubicBezTo>
                <a:cubicBezTo>
                  <a:pt x="2625616" y="-13207"/>
                  <a:pt x="2775283" y="22259"/>
                  <a:pt x="2889257" y="0"/>
                </a:cubicBezTo>
                <a:cubicBezTo>
                  <a:pt x="3003231" y="-22259"/>
                  <a:pt x="3492324" y="99694"/>
                  <a:pt x="3816000" y="0"/>
                </a:cubicBezTo>
                <a:cubicBezTo>
                  <a:pt x="3834167" y="124014"/>
                  <a:pt x="3797046" y="209672"/>
                  <a:pt x="3816000" y="324000"/>
                </a:cubicBezTo>
                <a:cubicBezTo>
                  <a:pt x="3685144" y="354931"/>
                  <a:pt x="3479093" y="261435"/>
                  <a:pt x="3232697" y="324000"/>
                </a:cubicBezTo>
                <a:cubicBezTo>
                  <a:pt x="2986301" y="386565"/>
                  <a:pt x="2783509" y="300181"/>
                  <a:pt x="2649394" y="324000"/>
                </a:cubicBezTo>
                <a:cubicBezTo>
                  <a:pt x="2515279" y="347819"/>
                  <a:pt x="2250647" y="270274"/>
                  <a:pt x="2142411" y="324000"/>
                </a:cubicBezTo>
                <a:cubicBezTo>
                  <a:pt x="2034175" y="377726"/>
                  <a:pt x="1817996" y="323133"/>
                  <a:pt x="1711749" y="324000"/>
                </a:cubicBezTo>
                <a:cubicBezTo>
                  <a:pt x="1605502" y="324867"/>
                  <a:pt x="1397785" y="293916"/>
                  <a:pt x="1242926" y="324000"/>
                </a:cubicBezTo>
                <a:cubicBezTo>
                  <a:pt x="1088067" y="354084"/>
                  <a:pt x="787533" y="260858"/>
                  <a:pt x="621463" y="324000"/>
                </a:cubicBezTo>
                <a:cubicBezTo>
                  <a:pt x="455393" y="387142"/>
                  <a:pt x="126561" y="294486"/>
                  <a:pt x="0" y="324000"/>
                </a:cubicBezTo>
                <a:cubicBezTo>
                  <a:pt x="-5736" y="215693"/>
                  <a:pt x="19669" y="136047"/>
                  <a:pt x="0" y="0"/>
                </a:cubicBezTo>
                <a:close/>
              </a:path>
            </a:pathLst>
          </a:custGeom>
          <a:solidFill>
            <a:srgbClr val="FFFF00">
              <a:alpha val="71000"/>
            </a:srgbClr>
          </a:solidFill>
          <a:ln>
            <a:solidFill>
              <a:srgbClr val="FFFF00"/>
            </a:solidFill>
            <a:extLst>
              <a:ext uri="{C807C97D-BFC1-408E-A445-0C87EB9F89A2}">
                <ask:lineSketchStyleProps xmlns="" xmlns:ask="http://schemas.microsoft.com/office/drawing/2018/sketchyshapes" sd="134555546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480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BC96C689-97BF-4409-8AB7-6EB8EA62EF0B}"/>
              </a:ext>
            </a:extLst>
          </p:cNvPr>
          <p:cNvSpPr txBox="1"/>
          <p:nvPr/>
        </p:nvSpPr>
        <p:spPr>
          <a:xfrm>
            <a:off x="969546" y="2645664"/>
            <a:ext cx="4587585" cy="1100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48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よくわからない</a:t>
            </a:r>
            <a:endParaRPr lang="en-US" altLang="ja-JP" sz="480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FC761B6C-8CF4-4E55-A7F0-DDFC1F08825A}"/>
              </a:ext>
            </a:extLst>
          </p:cNvPr>
          <p:cNvSpPr txBox="1"/>
          <p:nvPr/>
        </p:nvSpPr>
        <p:spPr>
          <a:xfrm>
            <a:off x="939768" y="4535327"/>
            <a:ext cx="4325915" cy="1100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48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クリックしない！</a:t>
            </a:r>
            <a:endParaRPr lang="en-US" altLang="ja-JP" sz="480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32F875EE-6CF6-4EC4-B9D7-787B7F7FF32D}"/>
              </a:ext>
            </a:extLst>
          </p:cNvPr>
          <p:cNvSpPr txBox="1"/>
          <p:nvPr/>
        </p:nvSpPr>
        <p:spPr>
          <a:xfrm>
            <a:off x="969546" y="3550303"/>
            <a:ext cx="3071882" cy="1100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48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URL</a:t>
            </a:r>
            <a:r>
              <a:rPr lang="ja-JP" altLang="en-US" sz="48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は</a:t>
            </a:r>
            <a:endParaRPr lang="en-US" altLang="ja-JP" sz="480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CE73D970-F797-467C-9A27-628BF37CA992}"/>
              </a:ext>
            </a:extLst>
          </p:cNvPr>
          <p:cNvCxnSpPr>
            <a:cxnSpLocks/>
          </p:cNvCxnSpPr>
          <p:nvPr/>
        </p:nvCxnSpPr>
        <p:spPr>
          <a:xfrm>
            <a:off x="7303318" y="6526519"/>
            <a:ext cx="1036970" cy="1209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CE73D970-F797-467C-9A27-628BF37CA992}"/>
              </a:ext>
            </a:extLst>
          </p:cNvPr>
          <p:cNvCxnSpPr>
            <a:cxnSpLocks/>
          </p:cNvCxnSpPr>
          <p:nvPr/>
        </p:nvCxnSpPr>
        <p:spPr>
          <a:xfrm>
            <a:off x="8478391" y="6542494"/>
            <a:ext cx="1036970" cy="1209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40738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A823C5B4-67FD-BA4A-AF63-60BCF2AE09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ja-JP" altLang="en-US"/>
              <a:t>ネットのやりすぎは病気かも？</a:t>
            </a:r>
            <a:endParaRPr lang="en-US" altLang="ja-JP"/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3B736894-18EB-4240-BD69-825234AFABB4}"/>
              </a:ext>
            </a:extLst>
          </p:cNvPr>
          <p:cNvGrpSpPr/>
          <p:nvPr/>
        </p:nvGrpSpPr>
        <p:grpSpPr>
          <a:xfrm>
            <a:off x="2929888" y="2130937"/>
            <a:ext cx="6324600" cy="4610100"/>
            <a:chOff x="2929888" y="2247900"/>
            <a:chExt cx="6324600" cy="4610100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68D87259-48E1-204D-A1A7-ED9A4329C3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29888" y="2247900"/>
              <a:ext cx="6324600" cy="4610100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12" name="インク 11">
                  <a:extLst>
                    <a:ext uri="{FF2B5EF4-FFF2-40B4-BE49-F238E27FC236}">
                      <a16:creationId xmlns:a16="http://schemas.microsoft.com/office/drawing/2014/main" id="{1F9121E5-D0FF-4A17-83FE-0A1A6E691BCD}"/>
                    </a:ext>
                  </a:extLst>
                </p14:cNvPr>
                <p14:cNvContentPartPr/>
                <p14:nvPr/>
              </p14:nvContentPartPr>
              <p14:xfrm>
                <a:off x="8041290" y="3519464"/>
                <a:ext cx="360" cy="360"/>
              </p14:xfrm>
            </p:contentPart>
          </mc:Choice>
          <mc:Fallback xmlns="">
            <p:pic>
              <p:nvPicPr>
                <p:cNvPr id="12" name="インク 11">
                  <a:extLst>
                    <a:ext uri="{FF2B5EF4-FFF2-40B4-BE49-F238E27FC236}">
                      <a16:creationId xmlns:a16="http://schemas.microsoft.com/office/drawing/2014/main" id="{1F9121E5-D0FF-4A17-83FE-0A1A6E691BCD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036970" y="3515144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3" name="インク 12">
                  <a:extLst>
                    <a:ext uri="{FF2B5EF4-FFF2-40B4-BE49-F238E27FC236}">
                      <a16:creationId xmlns:a16="http://schemas.microsoft.com/office/drawing/2014/main" id="{71B027FA-DBD8-4EA0-A1EE-CA61AF3C8C70}"/>
                    </a:ext>
                  </a:extLst>
                </p14:cNvPr>
                <p14:cNvContentPartPr/>
                <p14:nvPr/>
              </p14:nvContentPartPr>
              <p14:xfrm>
                <a:off x="7703250" y="3519464"/>
                <a:ext cx="360" cy="360"/>
              </p14:xfrm>
            </p:contentPart>
          </mc:Choice>
          <mc:Fallback xmlns="">
            <p:pic>
              <p:nvPicPr>
                <p:cNvPr id="13" name="インク 12">
                  <a:extLst>
                    <a:ext uri="{FF2B5EF4-FFF2-40B4-BE49-F238E27FC236}">
                      <a16:creationId xmlns:a16="http://schemas.microsoft.com/office/drawing/2014/main" id="{71B027FA-DBD8-4EA0-A1EE-CA61AF3C8C70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698930" y="3515144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14" name="楕円 13">
              <a:extLst>
                <a:ext uri="{FF2B5EF4-FFF2-40B4-BE49-F238E27FC236}">
                  <a16:creationId xmlns:a16="http://schemas.microsoft.com/office/drawing/2014/main" id="{ED8A4BE6-15F9-4D2C-AB0C-75C9D35D066C}"/>
                </a:ext>
              </a:extLst>
            </p:cNvPr>
            <p:cNvSpPr/>
            <p:nvPr/>
          </p:nvSpPr>
          <p:spPr>
            <a:xfrm>
              <a:off x="7853819" y="3338536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6" name="インク 15">
                  <a:extLst>
                    <a:ext uri="{FF2B5EF4-FFF2-40B4-BE49-F238E27FC236}">
                      <a16:creationId xmlns:a16="http://schemas.microsoft.com/office/drawing/2014/main" id="{CC881B79-3A9C-4FBD-98DE-89C9A21B1791}"/>
                    </a:ext>
                  </a:extLst>
                </p14:cNvPr>
                <p14:cNvContentPartPr/>
                <p14:nvPr/>
              </p14:nvContentPartPr>
              <p14:xfrm>
                <a:off x="5786250" y="4257824"/>
                <a:ext cx="77400" cy="163800"/>
              </p14:xfrm>
            </p:contentPart>
          </mc:Choice>
          <mc:Fallback xmlns="">
            <p:pic>
              <p:nvPicPr>
                <p:cNvPr id="16" name="インク 15">
                  <a:extLst>
                    <a:ext uri="{FF2B5EF4-FFF2-40B4-BE49-F238E27FC236}">
                      <a16:creationId xmlns:a16="http://schemas.microsoft.com/office/drawing/2014/main" id="{CC881B79-3A9C-4FBD-98DE-89C9A21B1791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750610" y="4222184"/>
                  <a:ext cx="149040" cy="235440"/>
                </a:xfrm>
                <a:prstGeom prst="rect">
                  <a:avLst/>
                </a:prstGeom>
              </p:spPr>
            </p:pic>
          </mc:Fallback>
        </mc:AlternateContent>
      </p:grpSp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BE5864BF-81ED-43F3-8CE2-B4214A2260A8}"/>
              </a:ext>
            </a:extLst>
          </p:cNvPr>
          <p:cNvCxnSpPr/>
          <p:nvPr/>
        </p:nvCxnSpPr>
        <p:spPr>
          <a:xfrm>
            <a:off x="7354957" y="4015409"/>
            <a:ext cx="1237293" cy="1104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CE73D970-F797-467C-9A27-628BF37CA992}"/>
              </a:ext>
            </a:extLst>
          </p:cNvPr>
          <p:cNvCxnSpPr>
            <a:cxnSpLocks/>
          </p:cNvCxnSpPr>
          <p:nvPr/>
        </p:nvCxnSpPr>
        <p:spPr>
          <a:xfrm flipV="1">
            <a:off x="2763216" y="6609522"/>
            <a:ext cx="2772880" cy="1268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68539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DFA32B93-F859-4C47-8917-AE06D85C3D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5772" y="3020425"/>
            <a:ext cx="1397000" cy="154940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C425DD43-2A25-3742-BFDD-29280B5B0B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1923" y="3262843"/>
            <a:ext cx="3060700" cy="2476500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A26D6A38-89DF-0044-9D3F-641E63A408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2494" y="3027680"/>
            <a:ext cx="2743200" cy="4470400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7B21997B-280A-F34B-83CD-FB43FE50EE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9228" y="3404899"/>
            <a:ext cx="2540000" cy="2425700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F9E0DF65-FF6E-2149-81DA-8CD218423A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228" y="4361168"/>
            <a:ext cx="1333500" cy="1803400"/>
          </a:xfrm>
          <a:prstGeom prst="rect">
            <a:avLst/>
          </a:prstGeom>
        </p:spPr>
      </p:pic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8113F0E0-BCFE-C148-8FCC-F77E2CD5A4B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ja-JP" altLang="en-US"/>
              <a:t>「課金（かきん）」には本当のお金が</a:t>
            </a:r>
            <a:endParaRPr lang="en-US" altLang="ja-JP" dirty="0"/>
          </a:p>
          <a:p>
            <a:r>
              <a:rPr lang="ja-JP" altLang="en-US"/>
              <a:t>かかることを忘れずに！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413AE8F-2CD6-704D-9597-5A9CE8336872}"/>
              </a:ext>
            </a:extLst>
          </p:cNvPr>
          <p:cNvSpPr txBox="1"/>
          <p:nvPr/>
        </p:nvSpPr>
        <p:spPr>
          <a:xfrm>
            <a:off x="1164728" y="5919246"/>
            <a:ext cx="3182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600">
                <a:latin typeface="Yu Gothic UI" panose="020B0500000000000000" pitchFamily="34" charset="-128"/>
                <a:ea typeface="Yu Gothic UI" panose="020B0500000000000000" pitchFamily="34" charset="-128"/>
              </a:rPr>
              <a:t>キャラクター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855F13B-3D14-B44A-91D1-6D5CABE3839B}"/>
              </a:ext>
            </a:extLst>
          </p:cNvPr>
          <p:cNvSpPr txBox="1"/>
          <p:nvPr/>
        </p:nvSpPr>
        <p:spPr>
          <a:xfrm>
            <a:off x="8325416" y="5919246"/>
            <a:ext cx="3182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600">
                <a:latin typeface="Yu Gothic UI" panose="020B0500000000000000" pitchFamily="34" charset="-128"/>
                <a:ea typeface="Yu Gothic UI" panose="020B0500000000000000" pitchFamily="34" charset="-128"/>
              </a:rPr>
              <a:t>レアアイテム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10698F5-6A59-D249-AF11-4A981B0CEE7D}"/>
              </a:ext>
            </a:extLst>
          </p:cNvPr>
          <p:cNvSpPr txBox="1"/>
          <p:nvPr/>
        </p:nvSpPr>
        <p:spPr>
          <a:xfrm>
            <a:off x="4583724" y="5919246"/>
            <a:ext cx="3182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600">
                <a:latin typeface="Yu Gothic UI" panose="020B0500000000000000" pitchFamily="34" charset="-128"/>
                <a:ea typeface="Yu Gothic UI" panose="020B0500000000000000" pitchFamily="34" charset="-128"/>
              </a:rPr>
              <a:t>ゲーム内イベント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846144" y="4617749"/>
            <a:ext cx="327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/>
              <a:t>・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4102778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1F2ADE92-F4DA-40FF-9B19-515B799C6E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366" y="906668"/>
            <a:ext cx="3263763" cy="5802246"/>
          </a:xfrm>
          <a:prstGeom prst="rect">
            <a:avLst/>
          </a:prstGeom>
        </p:spPr>
      </p:pic>
      <p:sp>
        <p:nvSpPr>
          <p:cNvPr id="7" name="テキスト プレースホルダー 1">
            <a:extLst>
              <a:ext uri="{FF2B5EF4-FFF2-40B4-BE49-F238E27FC236}">
                <a16:creationId xmlns:a16="http://schemas.microsoft.com/office/drawing/2014/main" id="{72B7A07D-FF91-4AC4-8394-DDD5039FB79B}"/>
              </a:ext>
            </a:extLst>
          </p:cNvPr>
          <p:cNvSpPr txBox="1">
            <a:spLocks/>
          </p:cNvSpPr>
          <p:nvPr/>
        </p:nvSpPr>
        <p:spPr>
          <a:xfrm>
            <a:off x="636102" y="179046"/>
            <a:ext cx="8130209" cy="90432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4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NTT</a:t>
            </a:r>
            <a:r>
              <a:rPr lang="ja-JP" altLang="en-US" sz="4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東日本のお仕事とは</a:t>
            </a:r>
            <a:r>
              <a:rPr lang="en-US" altLang="ja-JP" sz="4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……</a:t>
            </a:r>
            <a:endParaRPr lang="ja-JP" altLang="en-US" sz="4800" dirty="0">
              <a:solidFill>
                <a:srgbClr val="FF0000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092960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67D6AA24-1F1A-784A-A339-295279CFB8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2356" y="3219189"/>
            <a:ext cx="3436897" cy="189261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D4DB181-D2E4-5046-AF05-A2DA7A6C1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0900" y="2689021"/>
            <a:ext cx="2959388" cy="241638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CEA8012B-6B26-A844-BD5F-87584525B5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798" y="2501902"/>
            <a:ext cx="4076700" cy="2184400"/>
          </a:xfrm>
          <a:prstGeom prst="rect">
            <a:avLst/>
          </a:prstGeom>
        </p:spPr>
      </p:pic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2D73B584-4628-5849-A8DA-7673BAB13E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ja-JP" altLang="en-US" spc="-300" dirty="0"/>
              <a:t>ルールをつくって守ればトラブルは防げる</a:t>
            </a:r>
          </a:p>
        </p:txBody>
      </p:sp>
      <p:sp>
        <p:nvSpPr>
          <p:cNvPr id="12" name="角丸四角形 8">
            <a:extLst>
              <a:ext uri="{FF2B5EF4-FFF2-40B4-BE49-F238E27FC236}">
                <a16:creationId xmlns:a16="http://schemas.microsoft.com/office/drawing/2014/main" id="{739AA767-621A-45A7-A581-10B66F338595}"/>
              </a:ext>
            </a:extLst>
          </p:cNvPr>
          <p:cNvSpPr/>
          <p:nvPr/>
        </p:nvSpPr>
        <p:spPr>
          <a:xfrm>
            <a:off x="746498" y="4870506"/>
            <a:ext cx="3456000" cy="1377894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 sd="3659010720">
                  <a:custGeom>
                    <a:avLst/>
                    <a:gdLst>
                      <a:gd name="connsiteX0" fmla="*/ 0 w 2150917"/>
                      <a:gd name="connsiteY0" fmla="*/ 115383 h 692286"/>
                      <a:gd name="connsiteX1" fmla="*/ 115383 w 2150917"/>
                      <a:gd name="connsiteY1" fmla="*/ 0 h 692286"/>
                      <a:gd name="connsiteX2" fmla="*/ 2035534 w 2150917"/>
                      <a:gd name="connsiteY2" fmla="*/ 0 h 692286"/>
                      <a:gd name="connsiteX3" fmla="*/ 2150917 w 2150917"/>
                      <a:gd name="connsiteY3" fmla="*/ 115383 h 692286"/>
                      <a:gd name="connsiteX4" fmla="*/ 2150917 w 2150917"/>
                      <a:gd name="connsiteY4" fmla="*/ 576903 h 692286"/>
                      <a:gd name="connsiteX5" fmla="*/ 2035534 w 2150917"/>
                      <a:gd name="connsiteY5" fmla="*/ 692286 h 692286"/>
                      <a:gd name="connsiteX6" fmla="*/ 115383 w 2150917"/>
                      <a:gd name="connsiteY6" fmla="*/ 692286 h 692286"/>
                      <a:gd name="connsiteX7" fmla="*/ 0 w 2150917"/>
                      <a:gd name="connsiteY7" fmla="*/ 576903 h 692286"/>
                      <a:gd name="connsiteX8" fmla="*/ 0 w 2150917"/>
                      <a:gd name="connsiteY8" fmla="*/ 115383 h 692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150917" h="692286" fill="none" extrusionOk="0">
                        <a:moveTo>
                          <a:pt x="0" y="115383"/>
                        </a:moveTo>
                        <a:cubicBezTo>
                          <a:pt x="1302" y="45951"/>
                          <a:pt x="57147" y="9296"/>
                          <a:pt x="115383" y="0"/>
                        </a:cubicBezTo>
                        <a:cubicBezTo>
                          <a:pt x="989023" y="-51036"/>
                          <a:pt x="1581061" y="-80304"/>
                          <a:pt x="2035534" y="0"/>
                        </a:cubicBezTo>
                        <a:cubicBezTo>
                          <a:pt x="2102155" y="231"/>
                          <a:pt x="2142429" y="52346"/>
                          <a:pt x="2150917" y="115383"/>
                        </a:cubicBezTo>
                        <a:cubicBezTo>
                          <a:pt x="2119177" y="319324"/>
                          <a:pt x="2157340" y="419777"/>
                          <a:pt x="2150917" y="576903"/>
                        </a:cubicBezTo>
                        <a:cubicBezTo>
                          <a:pt x="2160305" y="634303"/>
                          <a:pt x="2097147" y="694352"/>
                          <a:pt x="2035534" y="692286"/>
                        </a:cubicBezTo>
                        <a:cubicBezTo>
                          <a:pt x="1714211" y="858236"/>
                          <a:pt x="920387" y="736132"/>
                          <a:pt x="115383" y="692286"/>
                        </a:cubicBezTo>
                        <a:cubicBezTo>
                          <a:pt x="49884" y="691157"/>
                          <a:pt x="7656" y="631495"/>
                          <a:pt x="0" y="576903"/>
                        </a:cubicBezTo>
                        <a:cubicBezTo>
                          <a:pt x="5741" y="380749"/>
                          <a:pt x="9925" y="333120"/>
                          <a:pt x="0" y="115383"/>
                        </a:cubicBezTo>
                        <a:close/>
                      </a:path>
                      <a:path w="2150917" h="692286" stroke="0" extrusionOk="0">
                        <a:moveTo>
                          <a:pt x="0" y="115383"/>
                        </a:moveTo>
                        <a:cubicBezTo>
                          <a:pt x="3975" y="63536"/>
                          <a:pt x="55097" y="-4137"/>
                          <a:pt x="115383" y="0"/>
                        </a:cubicBezTo>
                        <a:cubicBezTo>
                          <a:pt x="1057370" y="-352"/>
                          <a:pt x="1553019" y="-24924"/>
                          <a:pt x="2035534" y="0"/>
                        </a:cubicBezTo>
                        <a:cubicBezTo>
                          <a:pt x="2087366" y="-2268"/>
                          <a:pt x="2151798" y="52698"/>
                          <a:pt x="2150917" y="115383"/>
                        </a:cubicBezTo>
                        <a:cubicBezTo>
                          <a:pt x="2139745" y="335805"/>
                          <a:pt x="2155112" y="484746"/>
                          <a:pt x="2150917" y="576903"/>
                        </a:cubicBezTo>
                        <a:cubicBezTo>
                          <a:pt x="2156898" y="634155"/>
                          <a:pt x="2105078" y="694497"/>
                          <a:pt x="2035534" y="692286"/>
                        </a:cubicBezTo>
                        <a:cubicBezTo>
                          <a:pt x="1181141" y="619664"/>
                          <a:pt x="326852" y="816075"/>
                          <a:pt x="115383" y="692286"/>
                        </a:cubicBezTo>
                        <a:cubicBezTo>
                          <a:pt x="40878" y="695912"/>
                          <a:pt x="-678" y="636104"/>
                          <a:pt x="0" y="576903"/>
                        </a:cubicBezTo>
                        <a:cubicBezTo>
                          <a:pt x="-25913" y="393689"/>
                          <a:pt x="-33401" y="315052"/>
                          <a:pt x="0" y="11538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400" b="1" spc="-150" dirty="0">
                <a:solidFill>
                  <a:schemeClr val="tx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利用する</a:t>
            </a:r>
            <a:endParaRPr lang="en-US" altLang="ja-JP" sz="4400" b="1" spc="-150" dirty="0">
              <a:solidFill>
                <a:schemeClr val="tx1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algn="ctr"/>
            <a:r>
              <a:rPr kumimoji="1" lang="ja-JP" altLang="en-US" sz="4400" b="1" spc="-150" dirty="0">
                <a:solidFill>
                  <a:schemeClr val="tx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時間や場所</a:t>
            </a:r>
          </a:p>
        </p:txBody>
      </p:sp>
      <p:sp>
        <p:nvSpPr>
          <p:cNvPr id="13" name="角丸四角形 8">
            <a:extLst>
              <a:ext uri="{FF2B5EF4-FFF2-40B4-BE49-F238E27FC236}">
                <a16:creationId xmlns:a16="http://schemas.microsoft.com/office/drawing/2014/main" id="{137C48DD-48FA-4BEF-AE13-A2FC748B5AFF}"/>
              </a:ext>
            </a:extLst>
          </p:cNvPr>
          <p:cNvSpPr/>
          <p:nvPr/>
        </p:nvSpPr>
        <p:spPr>
          <a:xfrm>
            <a:off x="4368000" y="4870506"/>
            <a:ext cx="3456000" cy="1377894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 sd="3659010720">
                  <a:custGeom>
                    <a:avLst/>
                    <a:gdLst>
                      <a:gd name="connsiteX0" fmla="*/ 0 w 2150917"/>
                      <a:gd name="connsiteY0" fmla="*/ 115383 h 692286"/>
                      <a:gd name="connsiteX1" fmla="*/ 115383 w 2150917"/>
                      <a:gd name="connsiteY1" fmla="*/ 0 h 692286"/>
                      <a:gd name="connsiteX2" fmla="*/ 2035534 w 2150917"/>
                      <a:gd name="connsiteY2" fmla="*/ 0 h 692286"/>
                      <a:gd name="connsiteX3" fmla="*/ 2150917 w 2150917"/>
                      <a:gd name="connsiteY3" fmla="*/ 115383 h 692286"/>
                      <a:gd name="connsiteX4" fmla="*/ 2150917 w 2150917"/>
                      <a:gd name="connsiteY4" fmla="*/ 576903 h 692286"/>
                      <a:gd name="connsiteX5" fmla="*/ 2035534 w 2150917"/>
                      <a:gd name="connsiteY5" fmla="*/ 692286 h 692286"/>
                      <a:gd name="connsiteX6" fmla="*/ 115383 w 2150917"/>
                      <a:gd name="connsiteY6" fmla="*/ 692286 h 692286"/>
                      <a:gd name="connsiteX7" fmla="*/ 0 w 2150917"/>
                      <a:gd name="connsiteY7" fmla="*/ 576903 h 692286"/>
                      <a:gd name="connsiteX8" fmla="*/ 0 w 2150917"/>
                      <a:gd name="connsiteY8" fmla="*/ 115383 h 692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150917" h="692286" fill="none" extrusionOk="0">
                        <a:moveTo>
                          <a:pt x="0" y="115383"/>
                        </a:moveTo>
                        <a:cubicBezTo>
                          <a:pt x="1302" y="45951"/>
                          <a:pt x="57147" y="9296"/>
                          <a:pt x="115383" y="0"/>
                        </a:cubicBezTo>
                        <a:cubicBezTo>
                          <a:pt x="989023" y="-51036"/>
                          <a:pt x="1581061" y="-80304"/>
                          <a:pt x="2035534" y="0"/>
                        </a:cubicBezTo>
                        <a:cubicBezTo>
                          <a:pt x="2102155" y="231"/>
                          <a:pt x="2142429" y="52346"/>
                          <a:pt x="2150917" y="115383"/>
                        </a:cubicBezTo>
                        <a:cubicBezTo>
                          <a:pt x="2119177" y="319324"/>
                          <a:pt x="2157340" y="419777"/>
                          <a:pt x="2150917" y="576903"/>
                        </a:cubicBezTo>
                        <a:cubicBezTo>
                          <a:pt x="2160305" y="634303"/>
                          <a:pt x="2097147" y="694352"/>
                          <a:pt x="2035534" y="692286"/>
                        </a:cubicBezTo>
                        <a:cubicBezTo>
                          <a:pt x="1714211" y="858236"/>
                          <a:pt x="920387" y="736132"/>
                          <a:pt x="115383" y="692286"/>
                        </a:cubicBezTo>
                        <a:cubicBezTo>
                          <a:pt x="49884" y="691157"/>
                          <a:pt x="7656" y="631495"/>
                          <a:pt x="0" y="576903"/>
                        </a:cubicBezTo>
                        <a:cubicBezTo>
                          <a:pt x="5741" y="380749"/>
                          <a:pt x="9925" y="333120"/>
                          <a:pt x="0" y="115383"/>
                        </a:cubicBezTo>
                        <a:close/>
                      </a:path>
                      <a:path w="2150917" h="692286" stroke="0" extrusionOk="0">
                        <a:moveTo>
                          <a:pt x="0" y="115383"/>
                        </a:moveTo>
                        <a:cubicBezTo>
                          <a:pt x="3975" y="63536"/>
                          <a:pt x="55097" y="-4137"/>
                          <a:pt x="115383" y="0"/>
                        </a:cubicBezTo>
                        <a:cubicBezTo>
                          <a:pt x="1057370" y="-352"/>
                          <a:pt x="1553019" y="-24924"/>
                          <a:pt x="2035534" y="0"/>
                        </a:cubicBezTo>
                        <a:cubicBezTo>
                          <a:pt x="2087366" y="-2268"/>
                          <a:pt x="2151798" y="52698"/>
                          <a:pt x="2150917" y="115383"/>
                        </a:cubicBezTo>
                        <a:cubicBezTo>
                          <a:pt x="2139745" y="335805"/>
                          <a:pt x="2155112" y="484746"/>
                          <a:pt x="2150917" y="576903"/>
                        </a:cubicBezTo>
                        <a:cubicBezTo>
                          <a:pt x="2156898" y="634155"/>
                          <a:pt x="2105078" y="694497"/>
                          <a:pt x="2035534" y="692286"/>
                        </a:cubicBezTo>
                        <a:cubicBezTo>
                          <a:pt x="1181141" y="619664"/>
                          <a:pt x="326852" y="816075"/>
                          <a:pt x="115383" y="692286"/>
                        </a:cubicBezTo>
                        <a:cubicBezTo>
                          <a:pt x="40878" y="695912"/>
                          <a:pt x="-678" y="636104"/>
                          <a:pt x="0" y="576903"/>
                        </a:cubicBezTo>
                        <a:cubicBezTo>
                          <a:pt x="-25913" y="393689"/>
                          <a:pt x="-33401" y="315052"/>
                          <a:pt x="0" y="11538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400" b="1" spc="-150" dirty="0">
                <a:solidFill>
                  <a:schemeClr val="tx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使えるアプリや</a:t>
            </a:r>
            <a:r>
              <a:rPr lang="en-US" altLang="ja-JP" sz="4400" b="1" spc="-150" dirty="0">
                <a:solidFill>
                  <a:schemeClr val="tx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Web</a:t>
            </a:r>
            <a:r>
              <a:rPr lang="ja-JP" altLang="en-US" sz="4400" b="1" spc="-150" dirty="0">
                <a:solidFill>
                  <a:schemeClr val="tx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サイト</a:t>
            </a:r>
            <a:endParaRPr kumimoji="1" lang="ja-JP" altLang="en-US" sz="4400" b="1" spc="-150" dirty="0">
              <a:solidFill>
                <a:schemeClr val="tx1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14" name="角丸四角形 8">
            <a:extLst>
              <a:ext uri="{FF2B5EF4-FFF2-40B4-BE49-F238E27FC236}">
                <a16:creationId xmlns:a16="http://schemas.microsoft.com/office/drawing/2014/main" id="{68317FC8-0100-43A0-BEF8-CC70CEA7F992}"/>
              </a:ext>
            </a:extLst>
          </p:cNvPr>
          <p:cNvSpPr/>
          <p:nvPr/>
        </p:nvSpPr>
        <p:spPr>
          <a:xfrm>
            <a:off x="8112357" y="4870506"/>
            <a:ext cx="3456000" cy="1377894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 sd="3659010720">
                  <a:custGeom>
                    <a:avLst/>
                    <a:gdLst>
                      <a:gd name="connsiteX0" fmla="*/ 0 w 2150917"/>
                      <a:gd name="connsiteY0" fmla="*/ 115383 h 692286"/>
                      <a:gd name="connsiteX1" fmla="*/ 115383 w 2150917"/>
                      <a:gd name="connsiteY1" fmla="*/ 0 h 692286"/>
                      <a:gd name="connsiteX2" fmla="*/ 2035534 w 2150917"/>
                      <a:gd name="connsiteY2" fmla="*/ 0 h 692286"/>
                      <a:gd name="connsiteX3" fmla="*/ 2150917 w 2150917"/>
                      <a:gd name="connsiteY3" fmla="*/ 115383 h 692286"/>
                      <a:gd name="connsiteX4" fmla="*/ 2150917 w 2150917"/>
                      <a:gd name="connsiteY4" fmla="*/ 576903 h 692286"/>
                      <a:gd name="connsiteX5" fmla="*/ 2035534 w 2150917"/>
                      <a:gd name="connsiteY5" fmla="*/ 692286 h 692286"/>
                      <a:gd name="connsiteX6" fmla="*/ 115383 w 2150917"/>
                      <a:gd name="connsiteY6" fmla="*/ 692286 h 692286"/>
                      <a:gd name="connsiteX7" fmla="*/ 0 w 2150917"/>
                      <a:gd name="connsiteY7" fmla="*/ 576903 h 692286"/>
                      <a:gd name="connsiteX8" fmla="*/ 0 w 2150917"/>
                      <a:gd name="connsiteY8" fmla="*/ 115383 h 692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150917" h="692286" fill="none" extrusionOk="0">
                        <a:moveTo>
                          <a:pt x="0" y="115383"/>
                        </a:moveTo>
                        <a:cubicBezTo>
                          <a:pt x="1302" y="45951"/>
                          <a:pt x="57147" y="9296"/>
                          <a:pt x="115383" y="0"/>
                        </a:cubicBezTo>
                        <a:cubicBezTo>
                          <a:pt x="989023" y="-51036"/>
                          <a:pt x="1581061" y="-80304"/>
                          <a:pt x="2035534" y="0"/>
                        </a:cubicBezTo>
                        <a:cubicBezTo>
                          <a:pt x="2102155" y="231"/>
                          <a:pt x="2142429" y="52346"/>
                          <a:pt x="2150917" y="115383"/>
                        </a:cubicBezTo>
                        <a:cubicBezTo>
                          <a:pt x="2119177" y="319324"/>
                          <a:pt x="2157340" y="419777"/>
                          <a:pt x="2150917" y="576903"/>
                        </a:cubicBezTo>
                        <a:cubicBezTo>
                          <a:pt x="2160305" y="634303"/>
                          <a:pt x="2097147" y="694352"/>
                          <a:pt x="2035534" y="692286"/>
                        </a:cubicBezTo>
                        <a:cubicBezTo>
                          <a:pt x="1714211" y="858236"/>
                          <a:pt x="920387" y="736132"/>
                          <a:pt x="115383" y="692286"/>
                        </a:cubicBezTo>
                        <a:cubicBezTo>
                          <a:pt x="49884" y="691157"/>
                          <a:pt x="7656" y="631495"/>
                          <a:pt x="0" y="576903"/>
                        </a:cubicBezTo>
                        <a:cubicBezTo>
                          <a:pt x="5741" y="380749"/>
                          <a:pt x="9925" y="333120"/>
                          <a:pt x="0" y="115383"/>
                        </a:cubicBezTo>
                        <a:close/>
                      </a:path>
                      <a:path w="2150917" h="692286" stroke="0" extrusionOk="0">
                        <a:moveTo>
                          <a:pt x="0" y="115383"/>
                        </a:moveTo>
                        <a:cubicBezTo>
                          <a:pt x="3975" y="63536"/>
                          <a:pt x="55097" y="-4137"/>
                          <a:pt x="115383" y="0"/>
                        </a:cubicBezTo>
                        <a:cubicBezTo>
                          <a:pt x="1057370" y="-352"/>
                          <a:pt x="1553019" y="-24924"/>
                          <a:pt x="2035534" y="0"/>
                        </a:cubicBezTo>
                        <a:cubicBezTo>
                          <a:pt x="2087366" y="-2268"/>
                          <a:pt x="2151798" y="52698"/>
                          <a:pt x="2150917" y="115383"/>
                        </a:cubicBezTo>
                        <a:cubicBezTo>
                          <a:pt x="2139745" y="335805"/>
                          <a:pt x="2155112" y="484746"/>
                          <a:pt x="2150917" y="576903"/>
                        </a:cubicBezTo>
                        <a:cubicBezTo>
                          <a:pt x="2156898" y="634155"/>
                          <a:pt x="2105078" y="694497"/>
                          <a:pt x="2035534" y="692286"/>
                        </a:cubicBezTo>
                        <a:cubicBezTo>
                          <a:pt x="1181141" y="619664"/>
                          <a:pt x="326852" y="816075"/>
                          <a:pt x="115383" y="692286"/>
                        </a:cubicBezTo>
                        <a:cubicBezTo>
                          <a:pt x="40878" y="695912"/>
                          <a:pt x="-678" y="636104"/>
                          <a:pt x="0" y="576903"/>
                        </a:cubicBezTo>
                        <a:cubicBezTo>
                          <a:pt x="-25913" y="393689"/>
                          <a:pt x="-33401" y="315052"/>
                          <a:pt x="0" y="11538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400" b="1" spc="-150">
                <a:solidFill>
                  <a:schemeClr val="tx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やりとりする</a:t>
            </a:r>
            <a:endParaRPr lang="en-US" altLang="ja-JP" sz="4400" b="1" spc="-150" dirty="0">
              <a:solidFill>
                <a:schemeClr val="tx1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algn="ctr"/>
            <a:r>
              <a:rPr kumimoji="1" lang="ja-JP" altLang="en-US" sz="4400" b="1" spc="-150">
                <a:solidFill>
                  <a:schemeClr val="tx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相手</a:t>
            </a:r>
          </a:p>
        </p:txBody>
      </p:sp>
    </p:spTree>
    <p:extLst>
      <p:ext uri="{BB962C8B-B14F-4D97-AF65-F5344CB8AC3E}">
        <p14:creationId xmlns:p14="http://schemas.microsoft.com/office/powerpoint/2010/main" val="25983512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t_promise_04_小学生_0316">
            <a:hlinkClick r:id="" action="ppaction://media"/>
            <a:extLst>
              <a:ext uri="{FF2B5EF4-FFF2-40B4-BE49-F238E27FC236}">
                <a16:creationId xmlns:a16="http://schemas.microsoft.com/office/drawing/2014/main" id="{274941CA-990C-4E01-95CC-2C3C5C2D57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2000" y="1164772"/>
            <a:ext cx="9728000" cy="54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564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8692033-484B-B54A-A278-CE333D9D4A2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7B16A95-4AB6-0E4E-84EC-22DFE159E2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1093076"/>
            <a:ext cx="11844873" cy="5613702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30000"/>
              </a:prstClr>
            </a:outerShdw>
          </a:effectLst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EC3BF73-03A3-ED4A-B586-7F612A196020}"/>
              </a:ext>
            </a:extLst>
          </p:cNvPr>
          <p:cNvSpPr txBox="1"/>
          <p:nvPr/>
        </p:nvSpPr>
        <p:spPr>
          <a:xfrm>
            <a:off x="881117" y="370382"/>
            <a:ext cx="6678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ja-JP" altLang="en-US" sz="3600">
                <a:solidFill>
                  <a:schemeClr val="bg1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今日のまとめ</a:t>
            </a:r>
            <a:endParaRPr kumimoji="1" lang="ja-JP" altLang="en-US" sz="3600" b="0" i="0" kern="1200" spc="0">
              <a:solidFill>
                <a:schemeClr val="bg1"/>
              </a:solidFill>
              <a:effectLst/>
              <a:latin typeface="UD Digi Kyokasho NK-B" panose="02020700000000000000" pitchFamily="18" charset="-128"/>
              <a:ea typeface="UD Digi Kyokasho NK-B" panose="02020700000000000000" pitchFamily="18" charset="-128"/>
              <a:cs typeface="+mn-cs"/>
            </a:endParaRPr>
          </a:p>
        </p:txBody>
      </p:sp>
      <mc:AlternateContent xmlns:mc="http://schemas.openxmlformats.org/markup-compatibility/2006">
        <mc:Choice xmlns="" xmlns:aink="http://schemas.microsoft.com/office/drawing/2016/ink" xmlns:p14="http://schemas.microsoft.com/office/powerpoint/2010/main" Requires="p14 aink">
          <p:contentPart p14:bwMode="auto" r:id="rId3">
            <p14:nvContentPartPr>
              <p14:cNvPr id="13" name="インク 12">
                <a:extLst>
                  <a:ext uri="{FF2B5EF4-FFF2-40B4-BE49-F238E27FC236}">
                    <a16:creationId xmlns:a16="http://schemas.microsoft.com/office/drawing/2014/main" id="{9296F1D8-2AF3-1D45-95AA-7CB5D929E409}"/>
                  </a:ext>
                </a:extLst>
              </p14:cNvPr>
              <p14:cNvContentPartPr/>
              <p14:nvPr/>
            </p14:nvContentPartPr>
            <p14:xfrm>
              <a:off x="560080" y="2960230"/>
              <a:ext cx="360" cy="360"/>
            </p14:xfrm>
          </p:contentPart>
        </mc:Choice>
        <mc:Fallback>
          <p:pic>
            <p:nvPicPr>
              <p:cNvPr id="13" name="インク 12">
                <a:extLst>
                  <a:ext uri="{FF2B5EF4-FFF2-40B4-BE49-F238E27FC236}">
                    <a16:creationId xmlns:a16="http://schemas.microsoft.com/office/drawing/2014/main" id="{9296F1D8-2AF3-1D45-95AA-7CB5D929E40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2080" y="2852230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="" xmlns:aink="http://schemas.microsoft.com/office/drawing/2016/ink" xmlns:p14="http://schemas.microsoft.com/office/powerpoint/2010/main" Requires="p14 aink">
          <p:contentPart p14:bwMode="auto" r:id="rId5">
            <p14:nvContentPartPr>
              <p14:cNvPr id="42" name="インク 41">
                <a:extLst>
                  <a:ext uri="{FF2B5EF4-FFF2-40B4-BE49-F238E27FC236}">
                    <a16:creationId xmlns:a16="http://schemas.microsoft.com/office/drawing/2014/main" id="{5BA7F42B-BC0C-364A-BBF4-0C9440E34E84}"/>
                  </a:ext>
                </a:extLst>
              </p14:cNvPr>
              <p14:cNvContentPartPr/>
              <p14:nvPr/>
            </p14:nvContentPartPr>
            <p14:xfrm>
              <a:off x="487000" y="471540"/>
              <a:ext cx="426240" cy="405360"/>
            </p14:xfrm>
          </p:contentPart>
        </mc:Choice>
        <mc:Fallback>
          <p:pic>
            <p:nvPicPr>
              <p:cNvPr id="42" name="インク 41">
                <a:extLst>
                  <a:ext uri="{FF2B5EF4-FFF2-40B4-BE49-F238E27FC236}">
                    <a16:creationId xmlns:a16="http://schemas.microsoft.com/office/drawing/2014/main" id="{5BA7F42B-BC0C-364A-BBF4-0C9440E34E8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4000" y="93540"/>
                <a:ext cx="551880" cy="116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="" xmlns:aink="http://schemas.microsoft.com/office/drawing/2016/ink" xmlns:p14="http://schemas.microsoft.com/office/powerpoint/2010/main" Requires="p14 aink">
          <p:contentPart p14:bwMode="auto" r:id="rId7">
            <p14:nvContentPartPr>
              <p14:cNvPr id="51" name="インク 50">
                <a:extLst>
                  <a:ext uri="{FF2B5EF4-FFF2-40B4-BE49-F238E27FC236}">
                    <a16:creationId xmlns:a16="http://schemas.microsoft.com/office/drawing/2014/main" id="{937C9B86-D12E-454D-A6FB-B2BF8EC155A2}"/>
                  </a:ext>
                </a:extLst>
              </p14:cNvPr>
              <p14:cNvContentPartPr/>
              <p14:nvPr/>
            </p14:nvContentPartPr>
            <p14:xfrm>
              <a:off x="3580840" y="516180"/>
              <a:ext cx="342360" cy="334080"/>
            </p14:xfrm>
          </p:contentPart>
        </mc:Choice>
        <mc:Fallback>
          <p:pic>
            <p:nvPicPr>
              <p:cNvPr id="51" name="インク 50">
                <a:extLst>
                  <a:ext uri="{FF2B5EF4-FFF2-40B4-BE49-F238E27FC236}">
                    <a16:creationId xmlns:a16="http://schemas.microsoft.com/office/drawing/2014/main" id="{937C9B86-D12E-454D-A6FB-B2BF8EC155A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517840" y="138180"/>
                <a:ext cx="468000" cy="1089720"/>
              </a:xfrm>
              <a:prstGeom prst="rect">
                <a:avLst/>
              </a:prstGeom>
            </p:spPr>
          </p:pic>
        </mc:Fallback>
      </mc:AlternateContent>
      <p:sp>
        <p:nvSpPr>
          <p:cNvPr id="54" name="正方形/長方形 53">
            <a:extLst>
              <a:ext uri="{FF2B5EF4-FFF2-40B4-BE49-F238E27FC236}">
                <a16:creationId xmlns:a16="http://schemas.microsoft.com/office/drawing/2014/main" id="{8BC9BB35-BD49-6C40-B9F3-894FEBA6862E}"/>
              </a:ext>
            </a:extLst>
          </p:cNvPr>
          <p:cNvSpPr/>
          <p:nvPr/>
        </p:nvSpPr>
        <p:spPr>
          <a:xfrm>
            <a:off x="987543" y="1740392"/>
            <a:ext cx="8928000" cy="216000"/>
          </a:xfrm>
          <a:custGeom>
            <a:avLst/>
            <a:gdLst>
              <a:gd name="connsiteX0" fmla="*/ 0 w 8928000"/>
              <a:gd name="connsiteY0" fmla="*/ 0 h 216000"/>
              <a:gd name="connsiteX1" fmla="*/ 505920 w 8928000"/>
              <a:gd name="connsiteY1" fmla="*/ 0 h 216000"/>
              <a:gd name="connsiteX2" fmla="*/ 1279680 w 8928000"/>
              <a:gd name="connsiteY2" fmla="*/ 0 h 216000"/>
              <a:gd name="connsiteX3" fmla="*/ 1874880 w 8928000"/>
              <a:gd name="connsiteY3" fmla="*/ 0 h 216000"/>
              <a:gd name="connsiteX4" fmla="*/ 2380800 w 8928000"/>
              <a:gd name="connsiteY4" fmla="*/ 0 h 216000"/>
              <a:gd name="connsiteX5" fmla="*/ 3065280 w 8928000"/>
              <a:gd name="connsiteY5" fmla="*/ 0 h 216000"/>
              <a:gd name="connsiteX6" fmla="*/ 3571200 w 8928000"/>
              <a:gd name="connsiteY6" fmla="*/ 0 h 216000"/>
              <a:gd name="connsiteX7" fmla="*/ 4166400 w 8928000"/>
              <a:gd name="connsiteY7" fmla="*/ 0 h 216000"/>
              <a:gd name="connsiteX8" fmla="*/ 4493760 w 8928000"/>
              <a:gd name="connsiteY8" fmla="*/ 0 h 216000"/>
              <a:gd name="connsiteX9" fmla="*/ 5088960 w 8928000"/>
              <a:gd name="connsiteY9" fmla="*/ 0 h 216000"/>
              <a:gd name="connsiteX10" fmla="*/ 5505600 w 8928000"/>
              <a:gd name="connsiteY10" fmla="*/ 0 h 216000"/>
              <a:gd name="connsiteX11" fmla="*/ 6100800 w 8928000"/>
              <a:gd name="connsiteY11" fmla="*/ 0 h 216000"/>
              <a:gd name="connsiteX12" fmla="*/ 6874560 w 8928000"/>
              <a:gd name="connsiteY12" fmla="*/ 0 h 216000"/>
              <a:gd name="connsiteX13" fmla="*/ 7380480 w 8928000"/>
              <a:gd name="connsiteY13" fmla="*/ 0 h 216000"/>
              <a:gd name="connsiteX14" fmla="*/ 7975680 w 8928000"/>
              <a:gd name="connsiteY14" fmla="*/ 0 h 216000"/>
              <a:gd name="connsiteX15" fmla="*/ 8928000 w 8928000"/>
              <a:gd name="connsiteY15" fmla="*/ 0 h 216000"/>
              <a:gd name="connsiteX16" fmla="*/ 8928000 w 8928000"/>
              <a:gd name="connsiteY16" fmla="*/ 216000 h 216000"/>
              <a:gd name="connsiteX17" fmla="*/ 8154240 w 8928000"/>
              <a:gd name="connsiteY17" fmla="*/ 216000 h 216000"/>
              <a:gd name="connsiteX18" fmla="*/ 7559040 w 8928000"/>
              <a:gd name="connsiteY18" fmla="*/ 216000 h 216000"/>
              <a:gd name="connsiteX19" fmla="*/ 7053120 w 8928000"/>
              <a:gd name="connsiteY19" fmla="*/ 216000 h 216000"/>
              <a:gd name="connsiteX20" fmla="*/ 6279360 w 8928000"/>
              <a:gd name="connsiteY20" fmla="*/ 216000 h 216000"/>
              <a:gd name="connsiteX21" fmla="*/ 5505600 w 8928000"/>
              <a:gd name="connsiteY21" fmla="*/ 216000 h 216000"/>
              <a:gd name="connsiteX22" fmla="*/ 5178240 w 8928000"/>
              <a:gd name="connsiteY22" fmla="*/ 216000 h 216000"/>
              <a:gd name="connsiteX23" fmla="*/ 4493760 w 8928000"/>
              <a:gd name="connsiteY23" fmla="*/ 216000 h 216000"/>
              <a:gd name="connsiteX24" fmla="*/ 4166400 w 8928000"/>
              <a:gd name="connsiteY24" fmla="*/ 216000 h 216000"/>
              <a:gd name="connsiteX25" fmla="*/ 3660480 w 8928000"/>
              <a:gd name="connsiteY25" fmla="*/ 216000 h 216000"/>
              <a:gd name="connsiteX26" fmla="*/ 3154560 w 8928000"/>
              <a:gd name="connsiteY26" fmla="*/ 216000 h 216000"/>
              <a:gd name="connsiteX27" fmla="*/ 2648640 w 8928000"/>
              <a:gd name="connsiteY27" fmla="*/ 216000 h 216000"/>
              <a:gd name="connsiteX28" fmla="*/ 2232000 w 8928000"/>
              <a:gd name="connsiteY28" fmla="*/ 216000 h 216000"/>
              <a:gd name="connsiteX29" fmla="*/ 1815360 w 8928000"/>
              <a:gd name="connsiteY29" fmla="*/ 216000 h 216000"/>
              <a:gd name="connsiteX30" fmla="*/ 1488000 w 8928000"/>
              <a:gd name="connsiteY30" fmla="*/ 216000 h 216000"/>
              <a:gd name="connsiteX31" fmla="*/ 1071360 w 8928000"/>
              <a:gd name="connsiteY31" fmla="*/ 216000 h 216000"/>
              <a:gd name="connsiteX32" fmla="*/ 0 w 8928000"/>
              <a:gd name="connsiteY32" fmla="*/ 216000 h 216000"/>
              <a:gd name="connsiteX33" fmla="*/ 0 w 8928000"/>
              <a:gd name="connsiteY33" fmla="*/ 0 h 2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8928000" h="216000" fill="none" extrusionOk="0">
                <a:moveTo>
                  <a:pt x="0" y="0"/>
                </a:moveTo>
                <a:cubicBezTo>
                  <a:pt x="161400" y="-16376"/>
                  <a:pt x="399262" y="324"/>
                  <a:pt x="505920" y="0"/>
                </a:cubicBezTo>
                <a:cubicBezTo>
                  <a:pt x="612578" y="-324"/>
                  <a:pt x="1078765" y="66645"/>
                  <a:pt x="1279680" y="0"/>
                </a:cubicBezTo>
                <a:cubicBezTo>
                  <a:pt x="1480595" y="-66645"/>
                  <a:pt x="1746041" y="29686"/>
                  <a:pt x="1874880" y="0"/>
                </a:cubicBezTo>
                <a:cubicBezTo>
                  <a:pt x="2003719" y="-29686"/>
                  <a:pt x="2160597" y="26559"/>
                  <a:pt x="2380800" y="0"/>
                </a:cubicBezTo>
                <a:cubicBezTo>
                  <a:pt x="2601003" y="-26559"/>
                  <a:pt x="2781014" y="47767"/>
                  <a:pt x="3065280" y="0"/>
                </a:cubicBezTo>
                <a:cubicBezTo>
                  <a:pt x="3349546" y="-47767"/>
                  <a:pt x="3464690" y="53958"/>
                  <a:pt x="3571200" y="0"/>
                </a:cubicBezTo>
                <a:cubicBezTo>
                  <a:pt x="3677710" y="-53958"/>
                  <a:pt x="4041541" y="6646"/>
                  <a:pt x="4166400" y="0"/>
                </a:cubicBezTo>
                <a:cubicBezTo>
                  <a:pt x="4291259" y="-6646"/>
                  <a:pt x="4408691" y="26101"/>
                  <a:pt x="4493760" y="0"/>
                </a:cubicBezTo>
                <a:cubicBezTo>
                  <a:pt x="4578829" y="-26101"/>
                  <a:pt x="4937774" y="11743"/>
                  <a:pt x="5088960" y="0"/>
                </a:cubicBezTo>
                <a:cubicBezTo>
                  <a:pt x="5240146" y="-11743"/>
                  <a:pt x="5346815" y="48250"/>
                  <a:pt x="5505600" y="0"/>
                </a:cubicBezTo>
                <a:cubicBezTo>
                  <a:pt x="5664385" y="-48250"/>
                  <a:pt x="5961026" y="43856"/>
                  <a:pt x="6100800" y="0"/>
                </a:cubicBezTo>
                <a:cubicBezTo>
                  <a:pt x="6240574" y="-43856"/>
                  <a:pt x="6535491" y="76290"/>
                  <a:pt x="6874560" y="0"/>
                </a:cubicBezTo>
                <a:cubicBezTo>
                  <a:pt x="7213629" y="-76290"/>
                  <a:pt x="7227946" y="2063"/>
                  <a:pt x="7380480" y="0"/>
                </a:cubicBezTo>
                <a:cubicBezTo>
                  <a:pt x="7533014" y="-2063"/>
                  <a:pt x="7846505" y="50338"/>
                  <a:pt x="7975680" y="0"/>
                </a:cubicBezTo>
                <a:cubicBezTo>
                  <a:pt x="8104855" y="-50338"/>
                  <a:pt x="8468372" y="68486"/>
                  <a:pt x="8928000" y="0"/>
                </a:cubicBezTo>
                <a:cubicBezTo>
                  <a:pt x="8936781" y="64736"/>
                  <a:pt x="8915436" y="111627"/>
                  <a:pt x="8928000" y="216000"/>
                </a:cubicBezTo>
                <a:cubicBezTo>
                  <a:pt x="8548477" y="244898"/>
                  <a:pt x="8439421" y="197708"/>
                  <a:pt x="8154240" y="216000"/>
                </a:cubicBezTo>
                <a:cubicBezTo>
                  <a:pt x="7869059" y="234292"/>
                  <a:pt x="7690897" y="206865"/>
                  <a:pt x="7559040" y="216000"/>
                </a:cubicBezTo>
                <a:cubicBezTo>
                  <a:pt x="7427183" y="225135"/>
                  <a:pt x="7229477" y="211920"/>
                  <a:pt x="7053120" y="216000"/>
                </a:cubicBezTo>
                <a:cubicBezTo>
                  <a:pt x="6876763" y="220080"/>
                  <a:pt x="6446720" y="187243"/>
                  <a:pt x="6279360" y="216000"/>
                </a:cubicBezTo>
                <a:cubicBezTo>
                  <a:pt x="6112000" y="244757"/>
                  <a:pt x="5782121" y="157977"/>
                  <a:pt x="5505600" y="216000"/>
                </a:cubicBezTo>
                <a:cubicBezTo>
                  <a:pt x="5229079" y="274023"/>
                  <a:pt x="5334524" y="190309"/>
                  <a:pt x="5178240" y="216000"/>
                </a:cubicBezTo>
                <a:cubicBezTo>
                  <a:pt x="5021956" y="241691"/>
                  <a:pt x="4753428" y="211563"/>
                  <a:pt x="4493760" y="216000"/>
                </a:cubicBezTo>
                <a:cubicBezTo>
                  <a:pt x="4234092" y="220437"/>
                  <a:pt x="4294920" y="214427"/>
                  <a:pt x="4166400" y="216000"/>
                </a:cubicBezTo>
                <a:cubicBezTo>
                  <a:pt x="4037880" y="217573"/>
                  <a:pt x="3762681" y="200364"/>
                  <a:pt x="3660480" y="216000"/>
                </a:cubicBezTo>
                <a:cubicBezTo>
                  <a:pt x="3558279" y="231636"/>
                  <a:pt x="3360154" y="163834"/>
                  <a:pt x="3154560" y="216000"/>
                </a:cubicBezTo>
                <a:cubicBezTo>
                  <a:pt x="2948966" y="268166"/>
                  <a:pt x="2868637" y="193977"/>
                  <a:pt x="2648640" y="216000"/>
                </a:cubicBezTo>
                <a:cubicBezTo>
                  <a:pt x="2428643" y="238023"/>
                  <a:pt x="2336765" y="206266"/>
                  <a:pt x="2232000" y="216000"/>
                </a:cubicBezTo>
                <a:cubicBezTo>
                  <a:pt x="2127235" y="225734"/>
                  <a:pt x="1995191" y="215987"/>
                  <a:pt x="1815360" y="216000"/>
                </a:cubicBezTo>
                <a:cubicBezTo>
                  <a:pt x="1635529" y="216013"/>
                  <a:pt x="1561030" y="204231"/>
                  <a:pt x="1488000" y="216000"/>
                </a:cubicBezTo>
                <a:cubicBezTo>
                  <a:pt x="1414970" y="227769"/>
                  <a:pt x="1157979" y="195099"/>
                  <a:pt x="1071360" y="216000"/>
                </a:cubicBezTo>
                <a:cubicBezTo>
                  <a:pt x="984741" y="236901"/>
                  <a:pt x="295453" y="209668"/>
                  <a:pt x="0" y="216000"/>
                </a:cubicBezTo>
                <a:cubicBezTo>
                  <a:pt x="-5417" y="120922"/>
                  <a:pt x="20317" y="46252"/>
                  <a:pt x="0" y="0"/>
                </a:cubicBezTo>
                <a:close/>
              </a:path>
              <a:path w="8928000" h="216000" stroke="0" extrusionOk="0">
                <a:moveTo>
                  <a:pt x="0" y="0"/>
                </a:moveTo>
                <a:cubicBezTo>
                  <a:pt x="111918" y="-493"/>
                  <a:pt x="225010" y="35905"/>
                  <a:pt x="416640" y="0"/>
                </a:cubicBezTo>
                <a:cubicBezTo>
                  <a:pt x="608270" y="-35905"/>
                  <a:pt x="603042" y="12957"/>
                  <a:pt x="744000" y="0"/>
                </a:cubicBezTo>
                <a:cubicBezTo>
                  <a:pt x="884958" y="-12957"/>
                  <a:pt x="1065656" y="45277"/>
                  <a:pt x="1160640" y="0"/>
                </a:cubicBezTo>
                <a:cubicBezTo>
                  <a:pt x="1255624" y="-45277"/>
                  <a:pt x="1376717" y="17240"/>
                  <a:pt x="1577280" y="0"/>
                </a:cubicBezTo>
                <a:cubicBezTo>
                  <a:pt x="1777843" y="-17240"/>
                  <a:pt x="1983136" y="45852"/>
                  <a:pt x="2261760" y="0"/>
                </a:cubicBezTo>
                <a:cubicBezTo>
                  <a:pt x="2540384" y="-45852"/>
                  <a:pt x="2475755" y="14699"/>
                  <a:pt x="2678400" y="0"/>
                </a:cubicBezTo>
                <a:cubicBezTo>
                  <a:pt x="2881045" y="-14699"/>
                  <a:pt x="3044830" y="30138"/>
                  <a:pt x="3273600" y="0"/>
                </a:cubicBezTo>
                <a:cubicBezTo>
                  <a:pt x="3502370" y="-30138"/>
                  <a:pt x="3783534" y="57231"/>
                  <a:pt x="4047360" y="0"/>
                </a:cubicBezTo>
                <a:cubicBezTo>
                  <a:pt x="4311186" y="-57231"/>
                  <a:pt x="4515319" y="17950"/>
                  <a:pt x="4642560" y="0"/>
                </a:cubicBezTo>
                <a:cubicBezTo>
                  <a:pt x="4769801" y="-17950"/>
                  <a:pt x="4847854" y="29920"/>
                  <a:pt x="4969920" y="0"/>
                </a:cubicBezTo>
                <a:cubicBezTo>
                  <a:pt x="5091986" y="-29920"/>
                  <a:pt x="5180878" y="33948"/>
                  <a:pt x="5386560" y="0"/>
                </a:cubicBezTo>
                <a:cubicBezTo>
                  <a:pt x="5592242" y="-33948"/>
                  <a:pt x="5666374" y="28009"/>
                  <a:pt x="5892480" y="0"/>
                </a:cubicBezTo>
                <a:cubicBezTo>
                  <a:pt x="6118586" y="-28009"/>
                  <a:pt x="6398082" y="65272"/>
                  <a:pt x="6576960" y="0"/>
                </a:cubicBezTo>
                <a:cubicBezTo>
                  <a:pt x="6755838" y="-65272"/>
                  <a:pt x="7169752" y="28739"/>
                  <a:pt x="7350720" y="0"/>
                </a:cubicBezTo>
                <a:cubicBezTo>
                  <a:pt x="7531688" y="-28739"/>
                  <a:pt x="7825254" y="44665"/>
                  <a:pt x="8124480" y="0"/>
                </a:cubicBezTo>
                <a:cubicBezTo>
                  <a:pt x="8423706" y="-44665"/>
                  <a:pt x="8602996" y="46797"/>
                  <a:pt x="8928000" y="0"/>
                </a:cubicBezTo>
                <a:cubicBezTo>
                  <a:pt x="8951148" y="74661"/>
                  <a:pt x="8914444" y="155794"/>
                  <a:pt x="8928000" y="216000"/>
                </a:cubicBezTo>
                <a:cubicBezTo>
                  <a:pt x="8777855" y="217428"/>
                  <a:pt x="8708911" y="200780"/>
                  <a:pt x="8511360" y="216000"/>
                </a:cubicBezTo>
                <a:cubicBezTo>
                  <a:pt x="8313809" y="231220"/>
                  <a:pt x="8288872" y="198654"/>
                  <a:pt x="8184000" y="216000"/>
                </a:cubicBezTo>
                <a:cubicBezTo>
                  <a:pt x="8079128" y="233346"/>
                  <a:pt x="7925196" y="185046"/>
                  <a:pt x="7856640" y="216000"/>
                </a:cubicBezTo>
                <a:cubicBezTo>
                  <a:pt x="7788084" y="246954"/>
                  <a:pt x="7402884" y="200756"/>
                  <a:pt x="7082880" y="216000"/>
                </a:cubicBezTo>
                <a:cubicBezTo>
                  <a:pt x="6762876" y="231244"/>
                  <a:pt x="6826374" y="188347"/>
                  <a:pt x="6576960" y="216000"/>
                </a:cubicBezTo>
                <a:cubicBezTo>
                  <a:pt x="6327546" y="243653"/>
                  <a:pt x="6077809" y="141515"/>
                  <a:pt x="5803200" y="216000"/>
                </a:cubicBezTo>
                <a:cubicBezTo>
                  <a:pt x="5528591" y="290485"/>
                  <a:pt x="5516970" y="171119"/>
                  <a:pt x="5297280" y="216000"/>
                </a:cubicBezTo>
                <a:cubicBezTo>
                  <a:pt x="5077590" y="260881"/>
                  <a:pt x="5042153" y="205818"/>
                  <a:pt x="4880640" y="216000"/>
                </a:cubicBezTo>
                <a:cubicBezTo>
                  <a:pt x="4719127" y="226182"/>
                  <a:pt x="4635670" y="215198"/>
                  <a:pt x="4553280" y="216000"/>
                </a:cubicBezTo>
                <a:cubicBezTo>
                  <a:pt x="4470890" y="216802"/>
                  <a:pt x="4253702" y="174016"/>
                  <a:pt x="4136640" y="216000"/>
                </a:cubicBezTo>
                <a:cubicBezTo>
                  <a:pt x="4019578" y="257984"/>
                  <a:pt x="3881352" y="210499"/>
                  <a:pt x="3809280" y="216000"/>
                </a:cubicBezTo>
                <a:cubicBezTo>
                  <a:pt x="3737208" y="221501"/>
                  <a:pt x="3275858" y="171395"/>
                  <a:pt x="3124800" y="216000"/>
                </a:cubicBezTo>
                <a:cubicBezTo>
                  <a:pt x="2973742" y="260605"/>
                  <a:pt x="2739418" y="168072"/>
                  <a:pt x="2440320" y="216000"/>
                </a:cubicBezTo>
                <a:cubicBezTo>
                  <a:pt x="2141222" y="263928"/>
                  <a:pt x="2212480" y="204522"/>
                  <a:pt x="2023680" y="216000"/>
                </a:cubicBezTo>
                <a:cubicBezTo>
                  <a:pt x="1834880" y="227478"/>
                  <a:pt x="1726484" y="204761"/>
                  <a:pt x="1607040" y="216000"/>
                </a:cubicBezTo>
                <a:cubicBezTo>
                  <a:pt x="1487596" y="227239"/>
                  <a:pt x="1219818" y="184621"/>
                  <a:pt x="1011840" y="216000"/>
                </a:cubicBezTo>
                <a:cubicBezTo>
                  <a:pt x="803862" y="247379"/>
                  <a:pt x="692676" y="185649"/>
                  <a:pt x="595200" y="216000"/>
                </a:cubicBezTo>
                <a:cubicBezTo>
                  <a:pt x="497724" y="246351"/>
                  <a:pt x="202911" y="183007"/>
                  <a:pt x="0" y="216000"/>
                </a:cubicBezTo>
                <a:cubicBezTo>
                  <a:pt x="-17255" y="148201"/>
                  <a:pt x="20352" y="84264"/>
                  <a:pt x="0" y="0"/>
                </a:cubicBezTo>
                <a:close/>
              </a:path>
            </a:pathLst>
          </a:custGeom>
          <a:solidFill>
            <a:srgbClr val="FFFF00">
              <a:alpha val="71000"/>
            </a:srgbClr>
          </a:solidFill>
          <a:ln>
            <a:solidFill>
              <a:srgbClr val="FFFF00"/>
            </a:solidFill>
            <a:extLst>
              <a:ext uri="{C807C97D-BFC1-408E-A445-0C87EB9F89A2}">
                <ask:lineSketchStyleProps xmlns="" xmlns:ask="http://schemas.microsoft.com/office/drawing/2018/sketchyshapes" sd="134555546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8DC02ED-ACF6-F44D-B772-20224DC56A8C}"/>
              </a:ext>
            </a:extLst>
          </p:cNvPr>
          <p:cNvSpPr txBox="1"/>
          <p:nvPr/>
        </p:nvSpPr>
        <p:spPr>
          <a:xfrm>
            <a:off x="487000" y="1030758"/>
            <a:ext cx="9718545" cy="948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sz="2400" spc="-100">
                <a:solidFill>
                  <a:srgbClr val="FF7400"/>
                </a:solidFill>
                <a:uFill>
                  <a:solidFill>
                    <a:srgbClr val="FFFF00"/>
                  </a:solidFill>
                </a:u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●</a:t>
            </a:r>
            <a:r>
              <a:rPr lang="en-US" altLang="ja-JP" sz="2400" spc="-100" dirty="0">
                <a:solidFill>
                  <a:srgbClr val="FF7400"/>
                </a:solidFill>
                <a:uFill>
                  <a:solidFill>
                    <a:srgbClr val="FFFF00"/>
                  </a:solidFill>
                </a:u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 </a:t>
            </a:r>
            <a:r>
              <a:rPr lang="ja-JP" altLang="en-US" sz="3200" spc="-100">
                <a:uFill>
                  <a:solidFill>
                    <a:srgbClr val="FFFF00"/>
                  </a:solidFill>
                </a:u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ネットは便利。だけど犯罪やいじめ、依存（いぞん）など</a:t>
            </a:r>
            <a:endParaRPr lang="en-US" altLang="ja-JP" sz="3200" spc="-100" dirty="0">
              <a:uFill>
                <a:solidFill>
                  <a:srgbClr val="FFFF00"/>
                </a:solidFill>
              </a:uFill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19D05564-6634-4669-87BD-71A7D13C007C}"/>
              </a:ext>
            </a:extLst>
          </p:cNvPr>
          <p:cNvSpPr/>
          <p:nvPr/>
        </p:nvSpPr>
        <p:spPr>
          <a:xfrm>
            <a:off x="998053" y="2356049"/>
            <a:ext cx="6552000" cy="216000"/>
          </a:xfrm>
          <a:custGeom>
            <a:avLst/>
            <a:gdLst>
              <a:gd name="connsiteX0" fmla="*/ 0 w 6552000"/>
              <a:gd name="connsiteY0" fmla="*/ 0 h 216000"/>
              <a:gd name="connsiteX1" fmla="*/ 726676 w 6552000"/>
              <a:gd name="connsiteY1" fmla="*/ 0 h 216000"/>
              <a:gd name="connsiteX2" fmla="*/ 1322313 w 6552000"/>
              <a:gd name="connsiteY2" fmla="*/ 0 h 216000"/>
              <a:gd name="connsiteX3" fmla="*/ 1917949 w 6552000"/>
              <a:gd name="connsiteY3" fmla="*/ 0 h 216000"/>
              <a:gd name="connsiteX4" fmla="*/ 2448065 w 6552000"/>
              <a:gd name="connsiteY4" fmla="*/ 0 h 216000"/>
              <a:gd name="connsiteX5" fmla="*/ 2847142 w 6552000"/>
              <a:gd name="connsiteY5" fmla="*/ 0 h 216000"/>
              <a:gd name="connsiteX6" fmla="*/ 3377258 w 6552000"/>
              <a:gd name="connsiteY6" fmla="*/ 0 h 216000"/>
              <a:gd name="connsiteX7" fmla="*/ 3972895 w 6552000"/>
              <a:gd name="connsiteY7" fmla="*/ 0 h 216000"/>
              <a:gd name="connsiteX8" fmla="*/ 4437491 w 6552000"/>
              <a:gd name="connsiteY8" fmla="*/ 0 h 216000"/>
              <a:gd name="connsiteX9" fmla="*/ 5033127 w 6552000"/>
              <a:gd name="connsiteY9" fmla="*/ 0 h 216000"/>
              <a:gd name="connsiteX10" fmla="*/ 5432204 w 6552000"/>
              <a:gd name="connsiteY10" fmla="*/ 0 h 216000"/>
              <a:gd name="connsiteX11" fmla="*/ 5831280 w 6552000"/>
              <a:gd name="connsiteY11" fmla="*/ 0 h 216000"/>
              <a:gd name="connsiteX12" fmla="*/ 6552000 w 6552000"/>
              <a:gd name="connsiteY12" fmla="*/ 0 h 216000"/>
              <a:gd name="connsiteX13" fmla="*/ 6552000 w 6552000"/>
              <a:gd name="connsiteY13" fmla="*/ 216000 h 216000"/>
              <a:gd name="connsiteX14" fmla="*/ 5890844 w 6552000"/>
              <a:gd name="connsiteY14" fmla="*/ 216000 h 216000"/>
              <a:gd name="connsiteX15" fmla="*/ 5491767 w 6552000"/>
              <a:gd name="connsiteY15" fmla="*/ 216000 h 216000"/>
              <a:gd name="connsiteX16" fmla="*/ 4896131 w 6552000"/>
              <a:gd name="connsiteY16" fmla="*/ 216000 h 216000"/>
              <a:gd name="connsiteX17" fmla="*/ 4234975 w 6552000"/>
              <a:gd name="connsiteY17" fmla="*/ 216000 h 216000"/>
              <a:gd name="connsiteX18" fmla="*/ 3639338 w 6552000"/>
              <a:gd name="connsiteY18" fmla="*/ 216000 h 216000"/>
              <a:gd name="connsiteX19" fmla="*/ 3240262 w 6552000"/>
              <a:gd name="connsiteY19" fmla="*/ 216000 h 216000"/>
              <a:gd name="connsiteX20" fmla="*/ 2841185 w 6552000"/>
              <a:gd name="connsiteY20" fmla="*/ 216000 h 216000"/>
              <a:gd name="connsiteX21" fmla="*/ 2245549 w 6552000"/>
              <a:gd name="connsiteY21" fmla="*/ 216000 h 216000"/>
              <a:gd name="connsiteX22" fmla="*/ 1649913 w 6552000"/>
              <a:gd name="connsiteY22" fmla="*/ 216000 h 216000"/>
              <a:gd name="connsiteX23" fmla="*/ 923236 w 6552000"/>
              <a:gd name="connsiteY23" fmla="*/ 216000 h 216000"/>
              <a:gd name="connsiteX24" fmla="*/ 0 w 6552000"/>
              <a:gd name="connsiteY24" fmla="*/ 216000 h 216000"/>
              <a:gd name="connsiteX25" fmla="*/ 0 w 6552000"/>
              <a:gd name="connsiteY25" fmla="*/ 0 h 2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552000" h="216000" fill="none" extrusionOk="0">
                <a:moveTo>
                  <a:pt x="0" y="0"/>
                </a:moveTo>
                <a:cubicBezTo>
                  <a:pt x="263178" y="-84623"/>
                  <a:pt x="467643" y="77681"/>
                  <a:pt x="726676" y="0"/>
                </a:cubicBezTo>
                <a:cubicBezTo>
                  <a:pt x="985709" y="-77681"/>
                  <a:pt x="1057480" y="58226"/>
                  <a:pt x="1322313" y="0"/>
                </a:cubicBezTo>
                <a:cubicBezTo>
                  <a:pt x="1587146" y="-58226"/>
                  <a:pt x="1752659" y="5967"/>
                  <a:pt x="1917949" y="0"/>
                </a:cubicBezTo>
                <a:cubicBezTo>
                  <a:pt x="2083239" y="-5967"/>
                  <a:pt x="2213667" y="56353"/>
                  <a:pt x="2448065" y="0"/>
                </a:cubicBezTo>
                <a:cubicBezTo>
                  <a:pt x="2682463" y="-56353"/>
                  <a:pt x="2680317" y="7563"/>
                  <a:pt x="2847142" y="0"/>
                </a:cubicBezTo>
                <a:cubicBezTo>
                  <a:pt x="3013967" y="-7563"/>
                  <a:pt x="3117163" y="28275"/>
                  <a:pt x="3377258" y="0"/>
                </a:cubicBezTo>
                <a:cubicBezTo>
                  <a:pt x="3637353" y="-28275"/>
                  <a:pt x="3703154" y="18412"/>
                  <a:pt x="3972895" y="0"/>
                </a:cubicBezTo>
                <a:cubicBezTo>
                  <a:pt x="4242636" y="-18412"/>
                  <a:pt x="4220772" y="50585"/>
                  <a:pt x="4437491" y="0"/>
                </a:cubicBezTo>
                <a:cubicBezTo>
                  <a:pt x="4654210" y="-50585"/>
                  <a:pt x="4905336" y="14936"/>
                  <a:pt x="5033127" y="0"/>
                </a:cubicBezTo>
                <a:cubicBezTo>
                  <a:pt x="5160918" y="-14936"/>
                  <a:pt x="5313670" y="16625"/>
                  <a:pt x="5432204" y="0"/>
                </a:cubicBezTo>
                <a:cubicBezTo>
                  <a:pt x="5550738" y="-16625"/>
                  <a:pt x="5679147" y="44738"/>
                  <a:pt x="5831280" y="0"/>
                </a:cubicBezTo>
                <a:cubicBezTo>
                  <a:pt x="5983413" y="-44738"/>
                  <a:pt x="6339152" y="79294"/>
                  <a:pt x="6552000" y="0"/>
                </a:cubicBezTo>
                <a:cubicBezTo>
                  <a:pt x="6554936" y="64683"/>
                  <a:pt x="6543104" y="129693"/>
                  <a:pt x="6552000" y="216000"/>
                </a:cubicBezTo>
                <a:cubicBezTo>
                  <a:pt x="6362468" y="222439"/>
                  <a:pt x="6124733" y="144356"/>
                  <a:pt x="5890844" y="216000"/>
                </a:cubicBezTo>
                <a:cubicBezTo>
                  <a:pt x="5656955" y="287644"/>
                  <a:pt x="5623705" y="212295"/>
                  <a:pt x="5491767" y="216000"/>
                </a:cubicBezTo>
                <a:cubicBezTo>
                  <a:pt x="5359829" y="219705"/>
                  <a:pt x="5065594" y="186268"/>
                  <a:pt x="4896131" y="216000"/>
                </a:cubicBezTo>
                <a:cubicBezTo>
                  <a:pt x="4726668" y="245732"/>
                  <a:pt x="4439160" y="152755"/>
                  <a:pt x="4234975" y="216000"/>
                </a:cubicBezTo>
                <a:cubicBezTo>
                  <a:pt x="4030790" y="279245"/>
                  <a:pt x="3821387" y="162417"/>
                  <a:pt x="3639338" y="216000"/>
                </a:cubicBezTo>
                <a:cubicBezTo>
                  <a:pt x="3457289" y="269583"/>
                  <a:pt x="3421412" y="184452"/>
                  <a:pt x="3240262" y="216000"/>
                </a:cubicBezTo>
                <a:cubicBezTo>
                  <a:pt x="3059112" y="247548"/>
                  <a:pt x="2989509" y="173572"/>
                  <a:pt x="2841185" y="216000"/>
                </a:cubicBezTo>
                <a:cubicBezTo>
                  <a:pt x="2692861" y="258428"/>
                  <a:pt x="2380309" y="208939"/>
                  <a:pt x="2245549" y="216000"/>
                </a:cubicBezTo>
                <a:cubicBezTo>
                  <a:pt x="2110789" y="223061"/>
                  <a:pt x="1855954" y="186719"/>
                  <a:pt x="1649913" y="216000"/>
                </a:cubicBezTo>
                <a:cubicBezTo>
                  <a:pt x="1443872" y="245281"/>
                  <a:pt x="1206056" y="204589"/>
                  <a:pt x="923236" y="216000"/>
                </a:cubicBezTo>
                <a:cubicBezTo>
                  <a:pt x="640416" y="227411"/>
                  <a:pt x="352437" y="150476"/>
                  <a:pt x="0" y="216000"/>
                </a:cubicBezTo>
                <a:cubicBezTo>
                  <a:pt x="-16119" y="154972"/>
                  <a:pt x="17139" y="86464"/>
                  <a:pt x="0" y="0"/>
                </a:cubicBezTo>
                <a:close/>
              </a:path>
              <a:path w="6552000" h="216000" stroke="0" extrusionOk="0">
                <a:moveTo>
                  <a:pt x="0" y="0"/>
                </a:moveTo>
                <a:cubicBezTo>
                  <a:pt x="156302" y="-3555"/>
                  <a:pt x="291566" y="14219"/>
                  <a:pt x="464596" y="0"/>
                </a:cubicBezTo>
                <a:cubicBezTo>
                  <a:pt x="637626" y="-14219"/>
                  <a:pt x="783272" y="10976"/>
                  <a:pt x="863673" y="0"/>
                </a:cubicBezTo>
                <a:cubicBezTo>
                  <a:pt x="944074" y="-10976"/>
                  <a:pt x="1225230" y="24907"/>
                  <a:pt x="1328269" y="0"/>
                </a:cubicBezTo>
                <a:cubicBezTo>
                  <a:pt x="1431308" y="-24907"/>
                  <a:pt x="1572230" y="8717"/>
                  <a:pt x="1792865" y="0"/>
                </a:cubicBezTo>
                <a:cubicBezTo>
                  <a:pt x="2013500" y="-8717"/>
                  <a:pt x="2148617" y="66658"/>
                  <a:pt x="2454022" y="0"/>
                </a:cubicBezTo>
                <a:cubicBezTo>
                  <a:pt x="2759427" y="-66658"/>
                  <a:pt x="2783596" y="2816"/>
                  <a:pt x="2918618" y="0"/>
                </a:cubicBezTo>
                <a:cubicBezTo>
                  <a:pt x="3053640" y="-2816"/>
                  <a:pt x="3343107" y="23697"/>
                  <a:pt x="3514255" y="0"/>
                </a:cubicBezTo>
                <a:cubicBezTo>
                  <a:pt x="3685403" y="-23697"/>
                  <a:pt x="4074456" y="18551"/>
                  <a:pt x="4240931" y="0"/>
                </a:cubicBezTo>
                <a:cubicBezTo>
                  <a:pt x="4407406" y="-18551"/>
                  <a:pt x="4668301" y="45459"/>
                  <a:pt x="4836567" y="0"/>
                </a:cubicBezTo>
                <a:cubicBezTo>
                  <a:pt x="5004833" y="-45459"/>
                  <a:pt x="5127182" y="20837"/>
                  <a:pt x="5235644" y="0"/>
                </a:cubicBezTo>
                <a:cubicBezTo>
                  <a:pt x="5344106" y="-20837"/>
                  <a:pt x="5555822" y="54620"/>
                  <a:pt x="5700240" y="0"/>
                </a:cubicBezTo>
                <a:cubicBezTo>
                  <a:pt x="5844658" y="-54620"/>
                  <a:pt x="6346939" y="32991"/>
                  <a:pt x="6552000" y="0"/>
                </a:cubicBezTo>
                <a:cubicBezTo>
                  <a:pt x="6577275" y="101341"/>
                  <a:pt x="6547277" y="148731"/>
                  <a:pt x="6552000" y="216000"/>
                </a:cubicBezTo>
                <a:cubicBezTo>
                  <a:pt x="6405878" y="220341"/>
                  <a:pt x="6073690" y="171342"/>
                  <a:pt x="5825324" y="216000"/>
                </a:cubicBezTo>
                <a:cubicBezTo>
                  <a:pt x="5576958" y="260658"/>
                  <a:pt x="5402222" y="147149"/>
                  <a:pt x="5229687" y="216000"/>
                </a:cubicBezTo>
                <a:cubicBezTo>
                  <a:pt x="5057152" y="284851"/>
                  <a:pt x="4888784" y="205848"/>
                  <a:pt x="4765091" y="216000"/>
                </a:cubicBezTo>
                <a:cubicBezTo>
                  <a:pt x="4641398" y="226152"/>
                  <a:pt x="4411637" y="175334"/>
                  <a:pt x="4234975" y="216000"/>
                </a:cubicBezTo>
                <a:cubicBezTo>
                  <a:pt x="4058313" y="256666"/>
                  <a:pt x="3927224" y="182031"/>
                  <a:pt x="3770378" y="216000"/>
                </a:cubicBezTo>
                <a:cubicBezTo>
                  <a:pt x="3613532" y="249969"/>
                  <a:pt x="3527743" y="207926"/>
                  <a:pt x="3371302" y="216000"/>
                </a:cubicBezTo>
                <a:cubicBezTo>
                  <a:pt x="3214861" y="224074"/>
                  <a:pt x="3071031" y="204103"/>
                  <a:pt x="2972225" y="216000"/>
                </a:cubicBezTo>
                <a:cubicBezTo>
                  <a:pt x="2873419" y="227897"/>
                  <a:pt x="2441700" y="185099"/>
                  <a:pt x="2245549" y="216000"/>
                </a:cubicBezTo>
                <a:cubicBezTo>
                  <a:pt x="2049398" y="246901"/>
                  <a:pt x="1858605" y="198818"/>
                  <a:pt x="1715433" y="216000"/>
                </a:cubicBezTo>
                <a:cubicBezTo>
                  <a:pt x="1572261" y="233182"/>
                  <a:pt x="1245857" y="128994"/>
                  <a:pt x="988756" y="216000"/>
                </a:cubicBezTo>
                <a:cubicBezTo>
                  <a:pt x="731655" y="303006"/>
                  <a:pt x="233939" y="127505"/>
                  <a:pt x="0" y="216000"/>
                </a:cubicBezTo>
                <a:cubicBezTo>
                  <a:pt x="-11130" y="157959"/>
                  <a:pt x="4621" y="99248"/>
                  <a:pt x="0" y="0"/>
                </a:cubicBezTo>
                <a:close/>
              </a:path>
            </a:pathLst>
          </a:custGeom>
          <a:solidFill>
            <a:srgbClr val="FFFF00">
              <a:alpha val="71000"/>
            </a:srgbClr>
          </a:solidFill>
          <a:ln>
            <a:solidFill>
              <a:srgbClr val="FFFF00"/>
            </a:solidFill>
            <a:extLst>
              <a:ext uri="{C807C97D-BFC1-408E-A445-0C87EB9F89A2}">
                <ask:lineSketchStyleProps xmlns="" xmlns:ask="http://schemas.microsoft.com/office/drawing/2018/sketchyshapes" sd="134555546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3D9E7A5F-BD66-4747-AB3D-63E5445643E0}"/>
              </a:ext>
            </a:extLst>
          </p:cNvPr>
          <p:cNvSpPr/>
          <p:nvPr/>
        </p:nvSpPr>
        <p:spPr>
          <a:xfrm>
            <a:off x="984239" y="3294414"/>
            <a:ext cx="10260000" cy="216000"/>
          </a:xfrm>
          <a:custGeom>
            <a:avLst/>
            <a:gdLst>
              <a:gd name="connsiteX0" fmla="*/ 0 w 10260000"/>
              <a:gd name="connsiteY0" fmla="*/ 0 h 216000"/>
              <a:gd name="connsiteX1" fmla="*/ 262200 w 10260000"/>
              <a:gd name="connsiteY1" fmla="*/ 0 h 216000"/>
              <a:gd name="connsiteX2" fmla="*/ 832200 w 10260000"/>
              <a:gd name="connsiteY2" fmla="*/ 0 h 216000"/>
              <a:gd name="connsiteX3" fmla="*/ 1094400 w 10260000"/>
              <a:gd name="connsiteY3" fmla="*/ 0 h 216000"/>
              <a:gd name="connsiteX4" fmla="*/ 1664400 w 10260000"/>
              <a:gd name="connsiteY4" fmla="*/ 0 h 216000"/>
              <a:gd name="connsiteX5" fmla="*/ 2029200 w 10260000"/>
              <a:gd name="connsiteY5" fmla="*/ 0 h 216000"/>
              <a:gd name="connsiteX6" fmla="*/ 2599200 w 10260000"/>
              <a:gd name="connsiteY6" fmla="*/ 0 h 216000"/>
              <a:gd name="connsiteX7" fmla="*/ 3374400 w 10260000"/>
              <a:gd name="connsiteY7" fmla="*/ 0 h 216000"/>
              <a:gd name="connsiteX8" fmla="*/ 3841800 w 10260000"/>
              <a:gd name="connsiteY8" fmla="*/ 0 h 216000"/>
              <a:gd name="connsiteX9" fmla="*/ 4411800 w 10260000"/>
              <a:gd name="connsiteY9" fmla="*/ 0 h 216000"/>
              <a:gd name="connsiteX10" fmla="*/ 4879200 w 10260000"/>
              <a:gd name="connsiteY10" fmla="*/ 0 h 216000"/>
              <a:gd name="connsiteX11" fmla="*/ 5449200 w 10260000"/>
              <a:gd name="connsiteY11" fmla="*/ 0 h 216000"/>
              <a:gd name="connsiteX12" fmla="*/ 6019200 w 10260000"/>
              <a:gd name="connsiteY12" fmla="*/ 0 h 216000"/>
              <a:gd name="connsiteX13" fmla="*/ 6486600 w 10260000"/>
              <a:gd name="connsiteY13" fmla="*/ 0 h 216000"/>
              <a:gd name="connsiteX14" fmla="*/ 7056600 w 10260000"/>
              <a:gd name="connsiteY14" fmla="*/ 0 h 216000"/>
              <a:gd name="connsiteX15" fmla="*/ 7626600 w 10260000"/>
              <a:gd name="connsiteY15" fmla="*/ 0 h 216000"/>
              <a:gd name="connsiteX16" fmla="*/ 8094000 w 10260000"/>
              <a:gd name="connsiteY16" fmla="*/ 0 h 216000"/>
              <a:gd name="connsiteX17" fmla="*/ 8869200 w 10260000"/>
              <a:gd name="connsiteY17" fmla="*/ 0 h 216000"/>
              <a:gd name="connsiteX18" fmla="*/ 9541800 w 10260000"/>
              <a:gd name="connsiteY18" fmla="*/ 0 h 216000"/>
              <a:gd name="connsiteX19" fmla="*/ 10260000 w 10260000"/>
              <a:gd name="connsiteY19" fmla="*/ 0 h 216000"/>
              <a:gd name="connsiteX20" fmla="*/ 10260000 w 10260000"/>
              <a:gd name="connsiteY20" fmla="*/ 216000 h 216000"/>
              <a:gd name="connsiteX21" fmla="*/ 9895200 w 10260000"/>
              <a:gd name="connsiteY21" fmla="*/ 216000 h 216000"/>
              <a:gd name="connsiteX22" fmla="*/ 9427800 w 10260000"/>
              <a:gd name="connsiteY22" fmla="*/ 216000 h 216000"/>
              <a:gd name="connsiteX23" fmla="*/ 9063000 w 10260000"/>
              <a:gd name="connsiteY23" fmla="*/ 216000 h 216000"/>
              <a:gd name="connsiteX24" fmla="*/ 8698200 w 10260000"/>
              <a:gd name="connsiteY24" fmla="*/ 216000 h 216000"/>
              <a:gd name="connsiteX25" fmla="*/ 8436000 w 10260000"/>
              <a:gd name="connsiteY25" fmla="*/ 216000 h 216000"/>
              <a:gd name="connsiteX26" fmla="*/ 8071200 w 10260000"/>
              <a:gd name="connsiteY26" fmla="*/ 216000 h 216000"/>
              <a:gd name="connsiteX27" fmla="*/ 7296000 w 10260000"/>
              <a:gd name="connsiteY27" fmla="*/ 216000 h 216000"/>
              <a:gd name="connsiteX28" fmla="*/ 6520800 w 10260000"/>
              <a:gd name="connsiteY28" fmla="*/ 216000 h 216000"/>
              <a:gd name="connsiteX29" fmla="*/ 5950800 w 10260000"/>
              <a:gd name="connsiteY29" fmla="*/ 216000 h 216000"/>
              <a:gd name="connsiteX30" fmla="*/ 5278200 w 10260000"/>
              <a:gd name="connsiteY30" fmla="*/ 216000 h 216000"/>
              <a:gd name="connsiteX31" fmla="*/ 4708200 w 10260000"/>
              <a:gd name="connsiteY31" fmla="*/ 216000 h 216000"/>
              <a:gd name="connsiteX32" fmla="*/ 4343400 w 10260000"/>
              <a:gd name="connsiteY32" fmla="*/ 216000 h 216000"/>
              <a:gd name="connsiteX33" fmla="*/ 3978600 w 10260000"/>
              <a:gd name="connsiteY33" fmla="*/ 216000 h 216000"/>
              <a:gd name="connsiteX34" fmla="*/ 3613800 w 10260000"/>
              <a:gd name="connsiteY34" fmla="*/ 216000 h 216000"/>
              <a:gd name="connsiteX35" fmla="*/ 3351600 w 10260000"/>
              <a:gd name="connsiteY35" fmla="*/ 216000 h 216000"/>
              <a:gd name="connsiteX36" fmla="*/ 3089400 w 10260000"/>
              <a:gd name="connsiteY36" fmla="*/ 216000 h 216000"/>
              <a:gd name="connsiteX37" fmla="*/ 2314200 w 10260000"/>
              <a:gd name="connsiteY37" fmla="*/ 216000 h 216000"/>
              <a:gd name="connsiteX38" fmla="*/ 1846800 w 10260000"/>
              <a:gd name="connsiteY38" fmla="*/ 216000 h 216000"/>
              <a:gd name="connsiteX39" fmla="*/ 1276800 w 10260000"/>
              <a:gd name="connsiteY39" fmla="*/ 216000 h 216000"/>
              <a:gd name="connsiteX40" fmla="*/ 912000 w 10260000"/>
              <a:gd name="connsiteY40" fmla="*/ 216000 h 216000"/>
              <a:gd name="connsiteX41" fmla="*/ 0 w 10260000"/>
              <a:gd name="connsiteY41" fmla="*/ 216000 h 216000"/>
              <a:gd name="connsiteX42" fmla="*/ 0 w 10260000"/>
              <a:gd name="connsiteY42" fmla="*/ 0 h 2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0260000" h="216000" fill="none" extrusionOk="0">
                <a:moveTo>
                  <a:pt x="0" y="0"/>
                </a:moveTo>
                <a:cubicBezTo>
                  <a:pt x="128295" y="-31144"/>
                  <a:pt x="159920" y="6726"/>
                  <a:pt x="262200" y="0"/>
                </a:cubicBezTo>
                <a:cubicBezTo>
                  <a:pt x="364480" y="-6726"/>
                  <a:pt x="713285" y="5206"/>
                  <a:pt x="832200" y="0"/>
                </a:cubicBezTo>
                <a:cubicBezTo>
                  <a:pt x="951115" y="-5206"/>
                  <a:pt x="1008506" y="10189"/>
                  <a:pt x="1094400" y="0"/>
                </a:cubicBezTo>
                <a:cubicBezTo>
                  <a:pt x="1180294" y="-10189"/>
                  <a:pt x="1539390" y="24415"/>
                  <a:pt x="1664400" y="0"/>
                </a:cubicBezTo>
                <a:cubicBezTo>
                  <a:pt x="1789410" y="-24415"/>
                  <a:pt x="1896189" y="28205"/>
                  <a:pt x="2029200" y="0"/>
                </a:cubicBezTo>
                <a:cubicBezTo>
                  <a:pt x="2162211" y="-28205"/>
                  <a:pt x="2344983" y="40688"/>
                  <a:pt x="2599200" y="0"/>
                </a:cubicBezTo>
                <a:cubicBezTo>
                  <a:pt x="2853417" y="-40688"/>
                  <a:pt x="3184095" y="89192"/>
                  <a:pt x="3374400" y="0"/>
                </a:cubicBezTo>
                <a:cubicBezTo>
                  <a:pt x="3564705" y="-89192"/>
                  <a:pt x="3683782" y="10372"/>
                  <a:pt x="3841800" y="0"/>
                </a:cubicBezTo>
                <a:cubicBezTo>
                  <a:pt x="3999818" y="-10372"/>
                  <a:pt x="4201721" y="15202"/>
                  <a:pt x="4411800" y="0"/>
                </a:cubicBezTo>
                <a:cubicBezTo>
                  <a:pt x="4621879" y="-15202"/>
                  <a:pt x="4677241" y="40579"/>
                  <a:pt x="4879200" y="0"/>
                </a:cubicBezTo>
                <a:cubicBezTo>
                  <a:pt x="5081159" y="-40579"/>
                  <a:pt x="5201688" y="8499"/>
                  <a:pt x="5449200" y="0"/>
                </a:cubicBezTo>
                <a:cubicBezTo>
                  <a:pt x="5696712" y="-8499"/>
                  <a:pt x="5742757" y="45965"/>
                  <a:pt x="6019200" y="0"/>
                </a:cubicBezTo>
                <a:cubicBezTo>
                  <a:pt x="6295643" y="-45965"/>
                  <a:pt x="6380509" y="33905"/>
                  <a:pt x="6486600" y="0"/>
                </a:cubicBezTo>
                <a:cubicBezTo>
                  <a:pt x="6592691" y="-33905"/>
                  <a:pt x="6833365" y="48101"/>
                  <a:pt x="7056600" y="0"/>
                </a:cubicBezTo>
                <a:cubicBezTo>
                  <a:pt x="7279835" y="-48101"/>
                  <a:pt x="7382151" y="2169"/>
                  <a:pt x="7626600" y="0"/>
                </a:cubicBezTo>
                <a:cubicBezTo>
                  <a:pt x="7871049" y="-2169"/>
                  <a:pt x="7865921" y="36623"/>
                  <a:pt x="8094000" y="0"/>
                </a:cubicBezTo>
                <a:cubicBezTo>
                  <a:pt x="8322079" y="-36623"/>
                  <a:pt x="8602026" y="84746"/>
                  <a:pt x="8869200" y="0"/>
                </a:cubicBezTo>
                <a:cubicBezTo>
                  <a:pt x="9136374" y="-84746"/>
                  <a:pt x="9291785" y="33347"/>
                  <a:pt x="9541800" y="0"/>
                </a:cubicBezTo>
                <a:cubicBezTo>
                  <a:pt x="9791815" y="-33347"/>
                  <a:pt x="9919004" y="45948"/>
                  <a:pt x="10260000" y="0"/>
                </a:cubicBezTo>
                <a:cubicBezTo>
                  <a:pt x="10263246" y="80910"/>
                  <a:pt x="10244812" y="130026"/>
                  <a:pt x="10260000" y="216000"/>
                </a:cubicBezTo>
                <a:cubicBezTo>
                  <a:pt x="10152562" y="235258"/>
                  <a:pt x="10077344" y="205652"/>
                  <a:pt x="9895200" y="216000"/>
                </a:cubicBezTo>
                <a:cubicBezTo>
                  <a:pt x="9713056" y="226348"/>
                  <a:pt x="9657507" y="200227"/>
                  <a:pt x="9427800" y="216000"/>
                </a:cubicBezTo>
                <a:cubicBezTo>
                  <a:pt x="9198093" y="231773"/>
                  <a:pt x="9232866" y="209031"/>
                  <a:pt x="9063000" y="216000"/>
                </a:cubicBezTo>
                <a:cubicBezTo>
                  <a:pt x="8893134" y="222969"/>
                  <a:pt x="8828323" y="185344"/>
                  <a:pt x="8698200" y="216000"/>
                </a:cubicBezTo>
                <a:cubicBezTo>
                  <a:pt x="8568077" y="246656"/>
                  <a:pt x="8536056" y="186821"/>
                  <a:pt x="8436000" y="216000"/>
                </a:cubicBezTo>
                <a:cubicBezTo>
                  <a:pt x="8335944" y="245179"/>
                  <a:pt x="8197181" y="180584"/>
                  <a:pt x="8071200" y="216000"/>
                </a:cubicBezTo>
                <a:cubicBezTo>
                  <a:pt x="7945219" y="251416"/>
                  <a:pt x="7542463" y="154026"/>
                  <a:pt x="7296000" y="216000"/>
                </a:cubicBezTo>
                <a:cubicBezTo>
                  <a:pt x="7049537" y="277974"/>
                  <a:pt x="6722393" y="208169"/>
                  <a:pt x="6520800" y="216000"/>
                </a:cubicBezTo>
                <a:cubicBezTo>
                  <a:pt x="6319207" y="223831"/>
                  <a:pt x="6138254" y="152479"/>
                  <a:pt x="5950800" y="216000"/>
                </a:cubicBezTo>
                <a:cubicBezTo>
                  <a:pt x="5763346" y="279521"/>
                  <a:pt x="5428365" y="138338"/>
                  <a:pt x="5278200" y="216000"/>
                </a:cubicBezTo>
                <a:cubicBezTo>
                  <a:pt x="5128035" y="293662"/>
                  <a:pt x="4935981" y="161264"/>
                  <a:pt x="4708200" y="216000"/>
                </a:cubicBezTo>
                <a:cubicBezTo>
                  <a:pt x="4480419" y="270736"/>
                  <a:pt x="4440972" y="175151"/>
                  <a:pt x="4343400" y="216000"/>
                </a:cubicBezTo>
                <a:cubicBezTo>
                  <a:pt x="4245828" y="256849"/>
                  <a:pt x="4137554" y="201581"/>
                  <a:pt x="3978600" y="216000"/>
                </a:cubicBezTo>
                <a:cubicBezTo>
                  <a:pt x="3819646" y="230419"/>
                  <a:pt x="3765139" y="186372"/>
                  <a:pt x="3613800" y="216000"/>
                </a:cubicBezTo>
                <a:cubicBezTo>
                  <a:pt x="3462461" y="245628"/>
                  <a:pt x="3442909" y="211341"/>
                  <a:pt x="3351600" y="216000"/>
                </a:cubicBezTo>
                <a:cubicBezTo>
                  <a:pt x="3260291" y="220659"/>
                  <a:pt x="3172414" y="194659"/>
                  <a:pt x="3089400" y="216000"/>
                </a:cubicBezTo>
                <a:cubicBezTo>
                  <a:pt x="3006386" y="237341"/>
                  <a:pt x="2541773" y="159398"/>
                  <a:pt x="2314200" y="216000"/>
                </a:cubicBezTo>
                <a:cubicBezTo>
                  <a:pt x="2086627" y="272602"/>
                  <a:pt x="2000553" y="169678"/>
                  <a:pt x="1846800" y="216000"/>
                </a:cubicBezTo>
                <a:cubicBezTo>
                  <a:pt x="1693047" y="262322"/>
                  <a:pt x="1394591" y="206938"/>
                  <a:pt x="1276800" y="216000"/>
                </a:cubicBezTo>
                <a:cubicBezTo>
                  <a:pt x="1159009" y="225062"/>
                  <a:pt x="997152" y="186994"/>
                  <a:pt x="912000" y="216000"/>
                </a:cubicBezTo>
                <a:cubicBezTo>
                  <a:pt x="826848" y="245006"/>
                  <a:pt x="300803" y="183442"/>
                  <a:pt x="0" y="216000"/>
                </a:cubicBezTo>
                <a:cubicBezTo>
                  <a:pt x="-4347" y="141682"/>
                  <a:pt x="13508" y="57020"/>
                  <a:pt x="0" y="0"/>
                </a:cubicBezTo>
                <a:close/>
              </a:path>
              <a:path w="10260000" h="216000" stroke="0" extrusionOk="0">
                <a:moveTo>
                  <a:pt x="0" y="0"/>
                </a:moveTo>
                <a:cubicBezTo>
                  <a:pt x="84665" y="-13395"/>
                  <a:pt x="234907" y="23003"/>
                  <a:pt x="364800" y="0"/>
                </a:cubicBezTo>
                <a:cubicBezTo>
                  <a:pt x="494693" y="-23003"/>
                  <a:pt x="511181" y="26392"/>
                  <a:pt x="627000" y="0"/>
                </a:cubicBezTo>
                <a:cubicBezTo>
                  <a:pt x="742819" y="-26392"/>
                  <a:pt x="825277" y="10256"/>
                  <a:pt x="991800" y="0"/>
                </a:cubicBezTo>
                <a:cubicBezTo>
                  <a:pt x="1158323" y="-10256"/>
                  <a:pt x="1218351" y="2264"/>
                  <a:pt x="1356600" y="0"/>
                </a:cubicBezTo>
                <a:cubicBezTo>
                  <a:pt x="1494849" y="-2264"/>
                  <a:pt x="1822275" y="24799"/>
                  <a:pt x="2029200" y="0"/>
                </a:cubicBezTo>
                <a:cubicBezTo>
                  <a:pt x="2236125" y="-24799"/>
                  <a:pt x="2246857" y="26449"/>
                  <a:pt x="2394000" y="0"/>
                </a:cubicBezTo>
                <a:cubicBezTo>
                  <a:pt x="2541143" y="-26449"/>
                  <a:pt x="2718867" y="67434"/>
                  <a:pt x="2964000" y="0"/>
                </a:cubicBezTo>
                <a:cubicBezTo>
                  <a:pt x="3209133" y="-67434"/>
                  <a:pt x="3520757" y="18409"/>
                  <a:pt x="3739200" y="0"/>
                </a:cubicBezTo>
                <a:cubicBezTo>
                  <a:pt x="3957643" y="-18409"/>
                  <a:pt x="4122122" y="49198"/>
                  <a:pt x="4309200" y="0"/>
                </a:cubicBezTo>
                <a:cubicBezTo>
                  <a:pt x="4496278" y="-49198"/>
                  <a:pt x="4508397" y="11027"/>
                  <a:pt x="4571400" y="0"/>
                </a:cubicBezTo>
                <a:cubicBezTo>
                  <a:pt x="4634403" y="-11027"/>
                  <a:pt x="4766931" y="6070"/>
                  <a:pt x="4936200" y="0"/>
                </a:cubicBezTo>
                <a:cubicBezTo>
                  <a:pt x="5105469" y="-6070"/>
                  <a:pt x="5227561" y="48644"/>
                  <a:pt x="5403600" y="0"/>
                </a:cubicBezTo>
                <a:cubicBezTo>
                  <a:pt x="5579639" y="-48644"/>
                  <a:pt x="5934018" y="29157"/>
                  <a:pt x="6076200" y="0"/>
                </a:cubicBezTo>
                <a:cubicBezTo>
                  <a:pt x="6218382" y="-29157"/>
                  <a:pt x="6513198" y="37091"/>
                  <a:pt x="6851400" y="0"/>
                </a:cubicBezTo>
                <a:cubicBezTo>
                  <a:pt x="7189602" y="-37091"/>
                  <a:pt x="7421002" y="25484"/>
                  <a:pt x="7626600" y="0"/>
                </a:cubicBezTo>
                <a:cubicBezTo>
                  <a:pt x="7832198" y="-25484"/>
                  <a:pt x="7980491" y="77987"/>
                  <a:pt x="8299200" y="0"/>
                </a:cubicBezTo>
                <a:cubicBezTo>
                  <a:pt x="8617909" y="-77987"/>
                  <a:pt x="8612403" y="41292"/>
                  <a:pt x="8766600" y="0"/>
                </a:cubicBezTo>
                <a:cubicBezTo>
                  <a:pt x="8920797" y="-41292"/>
                  <a:pt x="8940364" y="20173"/>
                  <a:pt x="9028800" y="0"/>
                </a:cubicBezTo>
                <a:cubicBezTo>
                  <a:pt x="9117236" y="-20173"/>
                  <a:pt x="9870468" y="106666"/>
                  <a:pt x="10260000" y="0"/>
                </a:cubicBezTo>
                <a:cubicBezTo>
                  <a:pt x="10262520" y="88356"/>
                  <a:pt x="10249176" y="119529"/>
                  <a:pt x="10260000" y="216000"/>
                </a:cubicBezTo>
                <a:cubicBezTo>
                  <a:pt x="10046669" y="291751"/>
                  <a:pt x="9731362" y="206588"/>
                  <a:pt x="9587400" y="216000"/>
                </a:cubicBezTo>
                <a:cubicBezTo>
                  <a:pt x="9443438" y="225412"/>
                  <a:pt x="9267817" y="210969"/>
                  <a:pt x="9120000" y="216000"/>
                </a:cubicBezTo>
                <a:cubicBezTo>
                  <a:pt x="8972183" y="221031"/>
                  <a:pt x="8564235" y="212651"/>
                  <a:pt x="8344800" y="216000"/>
                </a:cubicBezTo>
                <a:cubicBezTo>
                  <a:pt x="8125365" y="219349"/>
                  <a:pt x="8085135" y="166727"/>
                  <a:pt x="7877400" y="216000"/>
                </a:cubicBezTo>
                <a:cubicBezTo>
                  <a:pt x="7669665" y="265273"/>
                  <a:pt x="7670285" y="172410"/>
                  <a:pt x="7512600" y="216000"/>
                </a:cubicBezTo>
                <a:cubicBezTo>
                  <a:pt x="7354915" y="259590"/>
                  <a:pt x="7347277" y="191611"/>
                  <a:pt x="7250400" y="216000"/>
                </a:cubicBezTo>
                <a:cubicBezTo>
                  <a:pt x="7153523" y="240389"/>
                  <a:pt x="7057131" y="175398"/>
                  <a:pt x="6885600" y="216000"/>
                </a:cubicBezTo>
                <a:cubicBezTo>
                  <a:pt x="6714069" y="256602"/>
                  <a:pt x="6731310" y="211651"/>
                  <a:pt x="6623400" y="216000"/>
                </a:cubicBezTo>
                <a:cubicBezTo>
                  <a:pt x="6515490" y="220349"/>
                  <a:pt x="6265186" y="174822"/>
                  <a:pt x="5950800" y="216000"/>
                </a:cubicBezTo>
                <a:cubicBezTo>
                  <a:pt x="5636414" y="257178"/>
                  <a:pt x="5540261" y="168043"/>
                  <a:pt x="5278200" y="216000"/>
                </a:cubicBezTo>
                <a:cubicBezTo>
                  <a:pt x="5016139" y="263957"/>
                  <a:pt x="5077509" y="214890"/>
                  <a:pt x="4913400" y="216000"/>
                </a:cubicBezTo>
                <a:cubicBezTo>
                  <a:pt x="4749291" y="217110"/>
                  <a:pt x="4648401" y="180108"/>
                  <a:pt x="4548600" y="216000"/>
                </a:cubicBezTo>
                <a:cubicBezTo>
                  <a:pt x="4448799" y="251892"/>
                  <a:pt x="4098246" y="174397"/>
                  <a:pt x="3978600" y="216000"/>
                </a:cubicBezTo>
                <a:cubicBezTo>
                  <a:pt x="3858954" y="257603"/>
                  <a:pt x="3732060" y="176663"/>
                  <a:pt x="3613800" y="216000"/>
                </a:cubicBezTo>
                <a:cubicBezTo>
                  <a:pt x="3495540" y="255337"/>
                  <a:pt x="3327344" y="200935"/>
                  <a:pt x="3146400" y="216000"/>
                </a:cubicBezTo>
                <a:cubicBezTo>
                  <a:pt x="2965456" y="231065"/>
                  <a:pt x="2857610" y="168455"/>
                  <a:pt x="2576400" y="216000"/>
                </a:cubicBezTo>
                <a:cubicBezTo>
                  <a:pt x="2295190" y="263545"/>
                  <a:pt x="2172226" y="179440"/>
                  <a:pt x="1903800" y="216000"/>
                </a:cubicBezTo>
                <a:cubicBezTo>
                  <a:pt x="1635374" y="252560"/>
                  <a:pt x="1603457" y="183679"/>
                  <a:pt x="1333800" y="216000"/>
                </a:cubicBezTo>
                <a:cubicBezTo>
                  <a:pt x="1064143" y="248321"/>
                  <a:pt x="789929" y="189367"/>
                  <a:pt x="558600" y="216000"/>
                </a:cubicBezTo>
                <a:cubicBezTo>
                  <a:pt x="327271" y="242633"/>
                  <a:pt x="208090" y="161096"/>
                  <a:pt x="0" y="216000"/>
                </a:cubicBezTo>
                <a:cubicBezTo>
                  <a:pt x="-9684" y="136151"/>
                  <a:pt x="3520" y="96065"/>
                  <a:pt x="0" y="0"/>
                </a:cubicBezTo>
                <a:close/>
              </a:path>
            </a:pathLst>
          </a:custGeom>
          <a:solidFill>
            <a:srgbClr val="FFFF00">
              <a:alpha val="71000"/>
            </a:srgbClr>
          </a:solidFill>
          <a:ln>
            <a:solidFill>
              <a:srgbClr val="FFFF00"/>
            </a:solidFill>
            <a:extLst>
              <a:ext uri="{C807C97D-BFC1-408E-A445-0C87EB9F89A2}">
                <ask:lineSketchStyleProps xmlns="" xmlns:ask="http://schemas.microsoft.com/office/drawing/2018/sketchyshapes" sd="134555546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FB193C36-F885-4234-B2B4-619523C359A9}"/>
              </a:ext>
            </a:extLst>
          </p:cNvPr>
          <p:cNvSpPr/>
          <p:nvPr/>
        </p:nvSpPr>
        <p:spPr>
          <a:xfrm>
            <a:off x="987543" y="4209918"/>
            <a:ext cx="10440000" cy="216000"/>
          </a:xfrm>
          <a:custGeom>
            <a:avLst/>
            <a:gdLst>
              <a:gd name="connsiteX0" fmla="*/ 0 w 10440000"/>
              <a:gd name="connsiteY0" fmla="*/ 0 h 216000"/>
              <a:gd name="connsiteX1" fmla="*/ 266800 w 10440000"/>
              <a:gd name="connsiteY1" fmla="*/ 0 h 216000"/>
              <a:gd name="connsiteX2" fmla="*/ 846800 w 10440000"/>
              <a:gd name="connsiteY2" fmla="*/ 0 h 216000"/>
              <a:gd name="connsiteX3" fmla="*/ 1113600 w 10440000"/>
              <a:gd name="connsiteY3" fmla="*/ 0 h 216000"/>
              <a:gd name="connsiteX4" fmla="*/ 1693600 w 10440000"/>
              <a:gd name="connsiteY4" fmla="*/ 0 h 216000"/>
              <a:gd name="connsiteX5" fmla="*/ 2064800 w 10440000"/>
              <a:gd name="connsiteY5" fmla="*/ 0 h 216000"/>
              <a:gd name="connsiteX6" fmla="*/ 2644800 w 10440000"/>
              <a:gd name="connsiteY6" fmla="*/ 0 h 216000"/>
              <a:gd name="connsiteX7" fmla="*/ 3433600 w 10440000"/>
              <a:gd name="connsiteY7" fmla="*/ 0 h 216000"/>
              <a:gd name="connsiteX8" fmla="*/ 3909200 w 10440000"/>
              <a:gd name="connsiteY8" fmla="*/ 0 h 216000"/>
              <a:gd name="connsiteX9" fmla="*/ 4489200 w 10440000"/>
              <a:gd name="connsiteY9" fmla="*/ 0 h 216000"/>
              <a:gd name="connsiteX10" fmla="*/ 4964800 w 10440000"/>
              <a:gd name="connsiteY10" fmla="*/ 0 h 216000"/>
              <a:gd name="connsiteX11" fmla="*/ 5544800 w 10440000"/>
              <a:gd name="connsiteY11" fmla="*/ 0 h 216000"/>
              <a:gd name="connsiteX12" fmla="*/ 6124800 w 10440000"/>
              <a:gd name="connsiteY12" fmla="*/ 0 h 216000"/>
              <a:gd name="connsiteX13" fmla="*/ 6600400 w 10440000"/>
              <a:gd name="connsiteY13" fmla="*/ 0 h 216000"/>
              <a:gd name="connsiteX14" fmla="*/ 7180400 w 10440000"/>
              <a:gd name="connsiteY14" fmla="*/ 0 h 216000"/>
              <a:gd name="connsiteX15" fmla="*/ 7760400 w 10440000"/>
              <a:gd name="connsiteY15" fmla="*/ 0 h 216000"/>
              <a:gd name="connsiteX16" fmla="*/ 8236000 w 10440000"/>
              <a:gd name="connsiteY16" fmla="*/ 0 h 216000"/>
              <a:gd name="connsiteX17" fmla="*/ 9024800 w 10440000"/>
              <a:gd name="connsiteY17" fmla="*/ 0 h 216000"/>
              <a:gd name="connsiteX18" fmla="*/ 9709200 w 10440000"/>
              <a:gd name="connsiteY18" fmla="*/ 0 h 216000"/>
              <a:gd name="connsiteX19" fmla="*/ 10440000 w 10440000"/>
              <a:gd name="connsiteY19" fmla="*/ 0 h 216000"/>
              <a:gd name="connsiteX20" fmla="*/ 10440000 w 10440000"/>
              <a:gd name="connsiteY20" fmla="*/ 216000 h 216000"/>
              <a:gd name="connsiteX21" fmla="*/ 10068800 w 10440000"/>
              <a:gd name="connsiteY21" fmla="*/ 216000 h 216000"/>
              <a:gd name="connsiteX22" fmla="*/ 9593200 w 10440000"/>
              <a:gd name="connsiteY22" fmla="*/ 216000 h 216000"/>
              <a:gd name="connsiteX23" fmla="*/ 9222000 w 10440000"/>
              <a:gd name="connsiteY23" fmla="*/ 216000 h 216000"/>
              <a:gd name="connsiteX24" fmla="*/ 8850800 w 10440000"/>
              <a:gd name="connsiteY24" fmla="*/ 216000 h 216000"/>
              <a:gd name="connsiteX25" fmla="*/ 8584000 w 10440000"/>
              <a:gd name="connsiteY25" fmla="*/ 216000 h 216000"/>
              <a:gd name="connsiteX26" fmla="*/ 8212800 w 10440000"/>
              <a:gd name="connsiteY26" fmla="*/ 216000 h 216000"/>
              <a:gd name="connsiteX27" fmla="*/ 7424000 w 10440000"/>
              <a:gd name="connsiteY27" fmla="*/ 216000 h 216000"/>
              <a:gd name="connsiteX28" fmla="*/ 6635200 w 10440000"/>
              <a:gd name="connsiteY28" fmla="*/ 216000 h 216000"/>
              <a:gd name="connsiteX29" fmla="*/ 6055200 w 10440000"/>
              <a:gd name="connsiteY29" fmla="*/ 216000 h 216000"/>
              <a:gd name="connsiteX30" fmla="*/ 5370800 w 10440000"/>
              <a:gd name="connsiteY30" fmla="*/ 216000 h 216000"/>
              <a:gd name="connsiteX31" fmla="*/ 4790800 w 10440000"/>
              <a:gd name="connsiteY31" fmla="*/ 216000 h 216000"/>
              <a:gd name="connsiteX32" fmla="*/ 4419600 w 10440000"/>
              <a:gd name="connsiteY32" fmla="*/ 216000 h 216000"/>
              <a:gd name="connsiteX33" fmla="*/ 4048400 w 10440000"/>
              <a:gd name="connsiteY33" fmla="*/ 216000 h 216000"/>
              <a:gd name="connsiteX34" fmla="*/ 3677200 w 10440000"/>
              <a:gd name="connsiteY34" fmla="*/ 216000 h 216000"/>
              <a:gd name="connsiteX35" fmla="*/ 3410400 w 10440000"/>
              <a:gd name="connsiteY35" fmla="*/ 216000 h 216000"/>
              <a:gd name="connsiteX36" fmla="*/ 3143600 w 10440000"/>
              <a:gd name="connsiteY36" fmla="*/ 216000 h 216000"/>
              <a:gd name="connsiteX37" fmla="*/ 2354800 w 10440000"/>
              <a:gd name="connsiteY37" fmla="*/ 216000 h 216000"/>
              <a:gd name="connsiteX38" fmla="*/ 1879200 w 10440000"/>
              <a:gd name="connsiteY38" fmla="*/ 216000 h 216000"/>
              <a:gd name="connsiteX39" fmla="*/ 1299200 w 10440000"/>
              <a:gd name="connsiteY39" fmla="*/ 216000 h 216000"/>
              <a:gd name="connsiteX40" fmla="*/ 928000 w 10440000"/>
              <a:gd name="connsiteY40" fmla="*/ 216000 h 216000"/>
              <a:gd name="connsiteX41" fmla="*/ 0 w 10440000"/>
              <a:gd name="connsiteY41" fmla="*/ 216000 h 216000"/>
              <a:gd name="connsiteX42" fmla="*/ 0 w 10440000"/>
              <a:gd name="connsiteY42" fmla="*/ 0 h 2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0440000" h="216000" fill="none" extrusionOk="0">
                <a:moveTo>
                  <a:pt x="0" y="0"/>
                </a:moveTo>
                <a:cubicBezTo>
                  <a:pt x="92461" y="-11824"/>
                  <a:pt x="174950" y="1206"/>
                  <a:pt x="266800" y="0"/>
                </a:cubicBezTo>
                <a:cubicBezTo>
                  <a:pt x="358650" y="-1206"/>
                  <a:pt x="678103" y="19606"/>
                  <a:pt x="846800" y="0"/>
                </a:cubicBezTo>
                <a:cubicBezTo>
                  <a:pt x="1015497" y="-19606"/>
                  <a:pt x="1010528" y="22885"/>
                  <a:pt x="1113600" y="0"/>
                </a:cubicBezTo>
                <a:cubicBezTo>
                  <a:pt x="1216672" y="-22885"/>
                  <a:pt x="1461925" y="29215"/>
                  <a:pt x="1693600" y="0"/>
                </a:cubicBezTo>
                <a:cubicBezTo>
                  <a:pt x="1925275" y="-29215"/>
                  <a:pt x="1934928" y="18221"/>
                  <a:pt x="2064800" y="0"/>
                </a:cubicBezTo>
                <a:cubicBezTo>
                  <a:pt x="2194672" y="-18221"/>
                  <a:pt x="2482008" y="64688"/>
                  <a:pt x="2644800" y="0"/>
                </a:cubicBezTo>
                <a:cubicBezTo>
                  <a:pt x="2807592" y="-64688"/>
                  <a:pt x="3187640" y="59816"/>
                  <a:pt x="3433600" y="0"/>
                </a:cubicBezTo>
                <a:cubicBezTo>
                  <a:pt x="3679560" y="-59816"/>
                  <a:pt x="3774634" y="33004"/>
                  <a:pt x="3909200" y="0"/>
                </a:cubicBezTo>
                <a:cubicBezTo>
                  <a:pt x="4043766" y="-33004"/>
                  <a:pt x="4292375" y="58402"/>
                  <a:pt x="4489200" y="0"/>
                </a:cubicBezTo>
                <a:cubicBezTo>
                  <a:pt x="4686025" y="-58402"/>
                  <a:pt x="4734484" y="13027"/>
                  <a:pt x="4964800" y="0"/>
                </a:cubicBezTo>
                <a:cubicBezTo>
                  <a:pt x="5195116" y="-13027"/>
                  <a:pt x="5412608" y="25299"/>
                  <a:pt x="5544800" y="0"/>
                </a:cubicBezTo>
                <a:cubicBezTo>
                  <a:pt x="5676992" y="-25299"/>
                  <a:pt x="6008396" y="51965"/>
                  <a:pt x="6124800" y="0"/>
                </a:cubicBezTo>
                <a:cubicBezTo>
                  <a:pt x="6241204" y="-51965"/>
                  <a:pt x="6465745" y="8321"/>
                  <a:pt x="6600400" y="0"/>
                </a:cubicBezTo>
                <a:cubicBezTo>
                  <a:pt x="6735055" y="-8321"/>
                  <a:pt x="6934242" y="64901"/>
                  <a:pt x="7180400" y="0"/>
                </a:cubicBezTo>
                <a:cubicBezTo>
                  <a:pt x="7426558" y="-64901"/>
                  <a:pt x="7550089" y="22569"/>
                  <a:pt x="7760400" y="0"/>
                </a:cubicBezTo>
                <a:cubicBezTo>
                  <a:pt x="7970711" y="-22569"/>
                  <a:pt x="8033632" y="48431"/>
                  <a:pt x="8236000" y="0"/>
                </a:cubicBezTo>
                <a:cubicBezTo>
                  <a:pt x="8438368" y="-48431"/>
                  <a:pt x="8648959" y="24362"/>
                  <a:pt x="9024800" y="0"/>
                </a:cubicBezTo>
                <a:cubicBezTo>
                  <a:pt x="9400641" y="-24362"/>
                  <a:pt x="9534888" y="41843"/>
                  <a:pt x="9709200" y="0"/>
                </a:cubicBezTo>
                <a:cubicBezTo>
                  <a:pt x="9883512" y="-41843"/>
                  <a:pt x="10289312" y="82236"/>
                  <a:pt x="10440000" y="0"/>
                </a:cubicBezTo>
                <a:cubicBezTo>
                  <a:pt x="10443246" y="80910"/>
                  <a:pt x="10424812" y="130026"/>
                  <a:pt x="10440000" y="216000"/>
                </a:cubicBezTo>
                <a:cubicBezTo>
                  <a:pt x="10334857" y="241402"/>
                  <a:pt x="10236818" y="180308"/>
                  <a:pt x="10068800" y="216000"/>
                </a:cubicBezTo>
                <a:cubicBezTo>
                  <a:pt x="9900782" y="251692"/>
                  <a:pt x="9816835" y="182515"/>
                  <a:pt x="9593200" y="216000"/>
                </a:cubicBezTo>
                <a:cubicBezTo>
                  <a:pt x="9369565" y="249485"/>
                  <a:pt x="9341224" y="190599"/>
                  <a:pt x="9222000" y="216000"/>
                </a:cubicBezTo>
                <a:cubicBezTo>
                  <a:pt x="9102776" y="241401"/>
                  <a:pt x="9014468" y="176128"/>
                  <a:pt x="8850800" y="216000"/>
                </a:cubicBezTo>
                <a:cubicBezTo>
                  <a:pt x="8687132" y="255872"/>
                  <a:pt x="8707826" y="188477"/>
                  <a:pt x="8584000" y="216000"/>
                </a:cubicBezTo>
                <a:cubicBezTo>
                  <a:pt x="8460174" y="243523"/>
                  <a:pt x="8320834" y="193640"/>
                  <a:pt x="8212800" y="216000"/>
                </a:cubicBezTo>
                <a:cubicBezTo>
                  <a:pt x="8104766" y="238360"/>
                  <a:pt x="7701742" y="150762"/>
                  <a:pt x="7424000" y="216000"/>
                </a:cubicBezTo>
                <a:cubicBezTo>
                  <a:pt x="7146258" y="281238"/>
                  <a:pt x="6814739" y="198377"/>
                  <a:pt x="6635200" y="216000"/>
                </a:cubicBezTo>
                <a:cubicBezTo>
                  <a:pt x="6455661" y="233623"/>
                  <a:pt x="6280254" y="169279"/>
                  <a:pt x="6055200" y="216000"/>
                </a:cubicBezTo>
                <a:cubicBezTo>
                  <a:pt x="5830146" y="262721"/>
                  <a:pt x="5597400" y="214802"/>
                  <a:pt x="5370800" y="216000"/>
                </a:cubicBezTo>
                <a:cubicBezTo>
                  <a:pt x="5144200" y="217198"/>
                  <a:pt x="4975530" y="148064"/>
                  <a:pt x="4790800" y="216000"/>
                </a:cubicBezTo>
                <a:cubicBezTo>
                  <a:pt x="4606070" y="283936"/>
                  <a:pt x="4540938" y="178991"/>
                  <a:pt x="4419600" y="216000"/>
                </a:cubicBezTo>
                <a:cubicBezTo>
                  <a:pt x="4298262" y="253009"/>
                  <a:pt x="4127435" y="185453"/>
                  <a:pt x="4048400" y="216000"/>
                </a:cubicBezTo>
                <a:cubicBezTo>
                  <a:pt x="3969365" y="246547"/>
                  <a:pt x="3785350" y="183300"/>
                  <a:pt x="3677200" y="216000"/>
                </a:cubicBezTo>
                <a:cubicBezTo>
                  <a:pt x="3569050" y="248700"/>
                  <a:pt x="3481628" y="205269"/>
                  <a:pt x="3410400" y="216000"/>
                </a:cubicBezTo>
                <a:cubicBezTo>
                  <a:pt x="3339172" y="226731"/>
                  <a:pt x="3217736" y="190243"/>
                  <a:pt x="3143600" y="216000"/>
                </a:cubicBezTo>
                <a:cubicBezTo>
                  <a:pt x="3069464" y="241757"/>
                  <a:pt x="2707443" y="203462"/>
                  <a:pt x="2354800" y="216000"/>
                </a:cubicBezTo>
                <a:cubicBezTo>
                  <a:pt x="2002157" y="228538"/>
                  <a:pt x="2108321" y="177550"/>
                  <a:pt x="1879200" y="216000"/>
                </a:cubicBezTo>
                <a:cubicBezTo>
                  <a:pt x="1650079" y="254450"/>
                  <a:pt x="1517973" y="152938"/>
                  <a:pt x="1299200" y="216000"/>
                </a:cubicBezTo>
                <a:cubicBezTo>
                  <a:pt x="1080427" y="279062"/>
                  <a:pt x="1110350" y="175474"/>
                  <a:pt x="928000" y="216000"/>
                </a:cubicBezTo>
                <a:cubicBezTo>
                  <a:pt x="745650" y="256526"/>
                  <a:pt x="428620" y="135442"/>
                  <a:pt x="0" y="216000"/>
                </a:cubicBezTo>
                <a:cubicBezTo>
                  <a:pt x="-4347" y="141682"/>
                  <a:pt x="13508" y="57020"/>
                  <a:pt x="0" y="0"/>
                </a:cubicBezTo>
                <a:close/>
              </a:path>
              <a:path w="10440000" h="216000" stroke="0" extrusionOk="0">
                <a:moveTo>
                  <a:pt x="0" y="0"/>
                </a:moveTo>
                <a:cubicBezTo>
                  <a:pt x="99490" y="-34899"/>
                  <a:pt x="215611" y="7643"/>
                  <a:pt x="371200" y="0"/>
                </a:cubicBezTo>
                <a:cubicBezTo>
                  <a:pt x="526789" y="-7643"/>
                  <a:pt x="549166" y="3760"/>
                  <a:pt x="638000" y="0"/>
                </a:cubicBezTo>
                <a:cubicBezTo>
                  <a:pt x="726834" y="-3760"/>
                  <a:pt x="858693" y="40208"/>
                  <a:pt x="1009200" y="0"/>
                </a:cubicBezTo>
                <a:cubicBezTo>
                  <a:pt x="1159707" y="-40208"/>
                  <a:pt x="1231815" y="26840"/>
                  <a:pt x="1380400" y="0"/>
                </a:cubicBezTo>
                <a:cubicBezTo>
                  <a:pt x="1528985" y="-26840"/>
                  <a:pt x="1785014" y="64447"/>
                  <a:pt x="2064800" y="0"/>
                </a:cubicBezTo>
                <a:cubicBezTo>
                  <a:pt x="2344586" y="-64447"/>
                  <a:pt x="2272348" y="25681"/>
                  <a:pt x="2436000" y="0"/>
                </a:cubicBezTo>
                <a:cubicBezTo>
                  <a:pt x="2599652" y="-25681"/>
                  <a:pt x="2781080" y="20634"/>
                  <a:pt x="3016000" y="0"/>
                </a:cubicBezTo>
                <a:cubicBezTo>
                  <a:pt x="3250920" y="-20634"/>
                  <a:pt x="3522648" y="57577"/>
                  <a:pt x="3804800" y="0"/>
                </a:cubicBezTo>
                <a:cubicBezTo>
                  <a:pt x="4086952" y="-57577"/>
                  <a:pt x="4228900" y="11998"/>
                  <a:pt x="4384800" y="0"/>
                </a:cubicBezTo>
                <a:cubicBezTo>
                  <a:pt x="4540700" y="-11998"/>
                  <a:pt x="4541322" y="7715"/>
                  <a:pt x="4651600" y="0"/>
                </a:cubicBezTo>
                <a:cubicBezTo>
                  <a:pt x="4761878" y="-7715"/>
                  <a:pt x="4937353" y="12982"/>
                  <a:pt x="5022800" y="0"/>
                </a:cubicBezTo>
                <a:cubicBezTo>
                  <a:pt x="5108247" y="-12982"/>
                  <a:pt x="5340444" y="24044"/>
                  <a:pt x="5498400" y="0"/>
                </a:cubicBezTo>
                <a:cubicBezTo>
                  <a:pt x="5656356" y="-24044"/>
                  <a:pt x="5978209" y="26325"/>
                  <a:pt x="6182800" y="0"/>
                </a:cubicBezTo>
                <a:cubicBezTo>
                  <a:pt x="6387391" y="-26325"/>
                  <a:pt x="6638974" y="22403"/>
                  <a:pt x="6971600" y="0"/>
                </a:cubicBezTo>
                <a:cubicBezTo>
                  <a:pt x="7304226" y="-22403"/>
                  <a:pt x="7397297" y="89132"/>
                  <a:pt x="7760400" y="0"/>
                </a:cubicBezTo>
                <a:cubicBezTo>
                  <a:pt x="8123503" y="-89132"/>
                  <a:pt x="8176974" y="55331"/>
                  <a:pt x="8444800" y="0"/>
                </a:cubicBezTo>
                <a:cubicBezTo>
                  <a:pt x="8712626" y="-55331"/>
                  <a:pt x="8757500" y="16692"/>
                  <a:pt x="8920400" y="0"/>
                </a:cubicBezTo>
                <a:cubicBezTo>
                  <a:pt x="9083300" y="-16692"/>
                  <a:pt x="9075086" y="8581"/>
                  <a:pt x="9187200" y="0"/>
                </a:cubicBezTo>
                <a:cubicBezTo>
                  <a:pt x="9299314" y="-8581"/>
                  <a:pt x="10020352" y="18538"/>
                  <a:pt x="10440000" y="0"/>
                </a:cubicBezTo>
                <a:cubicBezTo>
                  <a:pt x="10442520" y="88356"/>
                  <a:pt x="10429176" y="119529"/>
                  <a:pt x="10440000" y="216000"/>
                </a:cubicBezTo>
                <a:cubicBezTo>
                  <a:pt x="10121430" y="274759"/>
                  <a:pt x="9965614" y="148532"/>
                  <a:pt x="9755600" y="216000"/>
                </a:cubicBezTo>
                <a:cubicBezTo>
                  <a:pt x="9545586" y="283468"/>
                  <a:pt x="9377496" y="170625"/>
                  <a:pt x="9280000" y="216000"/>
                </a:cubicBezTo>
                <a:cubicBezTo>
                  <a:pt x="9182504" y="261375"/>
                  <a:pt x="8855954" y="142475"/>
                  <a:pt x="8491200" y="216000"/>
                </a:cubicBezTo>
                <a:cubicBezTo>
                  <a:pt x="8126446" y="289525"/>
                  <a:pt x="8212537" y="173615"/>
                  <a:pt x="8015600" y="216000"/>
                </a:cubicBezTo>
                <a:cubicBezTo>
                  <a:pt x="7818663" y="258385"/>
                  <a:pt x="7729977" y="208506"/>
                  <a:pt x="7644400" y="216000"/>
                </a:cubicBezTo>
                <a:cubicBezTo>
                  <a:pt x="7558823" y="223494"/>
                  <a:pt x="7451845" y="211483"/>
                  <a:pt x="7377600" y="216000"/>
                </a:cubicBezTo>
                <a:cubicBezTo>
                  <a:pt x="7303355" y="220517"/>
                  <a:pt x="7113646" y="213798"/>
                  <a:pt x="7006400" y="216000"/>
                </a:cubicBezTo>
                <a:cubicBezTo>
                  <a:pt x="6899154" y="218202"/>
                  <a:pt x="6814463" y="199507"/>
                  <a:pt x="6739600" y="216000"/>
                </a:cubicBezTo>
                <a:cubicBezTo>
                  <a:pt x="6664737" y="232493"/>
                  <a:pt x="6378852" y="135174"/>
                  <a:pt x="6055200" y="216000"/>
                </a:cubicBezTo>
                <a:cubicBezTo>
                  <a:pt x="5731548" y="296826"/>
                  <a:pt x="5620875" y="159547"/>
                  <a:pt x="5370800" y="216000"/>
                </a:cubicBezTo>
                <a:cubicBezTo>
                  <a:pt x="5120725" y="272453"/>
                  <a:pt x="5118419" y="181866"/>
                  <a:pt x="4999600" y="216000"/>
                </a:cubicBezTo>
                <a:cubicBezTo>
                  <a:pt x="4880781" y="250134"/>
                  <a:pt x="4790371" y="215436"/>
                  <a:pt x="4628400" y="216000"/>
                </a:cubicBezTo>
                <a:cubicBezTo>
                  <a:pt x="4466429" y="216564"/>
                  <a:pt x="4211660" y="204397"/>
                  <a:pt x="4048400" y="216000"/>
                </a:cubicBezTo>
                <a:cubicBezTo>
                  <a:pt x="3885140" y="227603"/>
                  <a:pt x="3853855" y="192023"/>
                  <a:pt x="3677200" y="216000"/>
                </a:cubicBezTo>
                <a:cubicBezTo>
                  <a:pt x="3500545" y="239977"/>
                  <a:pt x="3364013" y="194047"/>
                  <a:pt x="3201600" y="216000"/>
                </a:cubicBezTo>
                <a:cubicBezTo>
                  <a:pt x="3039187" y="237953"/>
                  <a:pt x="2787498" y="197255"/>
                  <a:pt x="2621600" y="216000"/>
                </a:cubicBezTo>
                <a:cubicBezTo>
                  <a:pt x="2455702" y="234745"/>
                  <a:pt x="2105220" y="170944"/>
                  <a:pt x="1937200" y="216000"/>
                </a:cubicBezTo>
                <a:cubicBezTo>
                  <a:pt x="1769180" y="261056"/>
                  <a:pt x="1517572" y="162079"/>
                  <a:pt x="1357200" y="216000"/>
                </a:cubicBezTo>
                <a:cubicBezTo>
                  <a:pt x="1196828" y="269921"/>
                  <a:pt x="961549" y="156727"/>
                  <a:pt x="568400" y="216000"/>
                </a:cubicBezTo>
                <a:cubicBezTo>
                  <a:pt x="175251" y="275273"/>
                  <a:pt x="280575" y="162272"/>
                  <a:pt x="0" y="216000"/>
                </a:cubicBezTo>
                <a:cubicBezTo>
                  <a:pt x="-9684" y="136151"/>
                  <a:pt x="3520" y="96065"/>
                  <a:pt x="0" y="0"/>
                </a:cubicBezTo>
                <a:close/>
              </a:path>
            </a:pathLst>
          </a:custGeom>
          <a:solidFill>
            <a:srgbClr val="FFFF00">
              <a:alpha val="71000"/>
            </a:srgbClr>
          </a:solidFill>
          <a:ln>
            <a:solidFill>
              <a:srgbClr val="FFFF00"/>
            </a:solidFill>
            <a:extLst>
              <a:ext uri="{C807C97D-BFC1-408E-A445-0C87EB9F89A2}">
                <ask:lineSketchStyleProps xmlns="" xmlns:ask="http://schemas.microsoft.com/office/drawing/2018/sketchyshapes" sd="134555546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7737ECE1-F9CA-4B81-813E-864BB0F2D9C2}"/>
              </a:ext>
            </a:extLst>
          </p:cNvPr>
          <p:cNvSpPr/>
          <p:nvPr/>
        </p:nvSpPr>
        <p:spPr>
          <a:xfrm>
            <a:off x="973260" y="5140238"/>
            <a:ext cx="9252000" cy="216000"/>
          </a:xfrm>
          <a:custGeom>
            <a:avLst/>
            <a:gdLst>
              <a:gd name="connsiteX0" fmla="*/ 0 w 9252000"/>
              <a:gd name="connsiteY0" fmla="*/ 0 h 216000"/>
              <a:gd name="connsiteX1" fmla="*/ 763290 w 9252000"/>
              <a:gd name="connsiteY1" fmla="*/ 0 h 216000"/>
              <a:gd name="connsiteX2" fmla="*/ 1341540 w 9252000"/>
              <a:gd name="connsiteY2" fmla="*/ 0 h 216000"/>
              <a:gd name="connsiteX3" fmla="*/ 1827270 w 9252000"/>
              <a:gd name="connsiteY3" fmla="*/ 0 h 216000"/>
              <a:gd name="connsiteX4" fmla="*/ 2498040 w 9252000"/>
              <a:gd name="connsiteY4" fmla="*/ 0 h 216000"/>
              <a:gd name="connsiteX5" fmla="*/ 2983770 w 9252000"/>
              <a:gd name="connsiteY5" fmla="*/ 0 h 216000"/>
              <a:gd name="connsiteX6" fmla="*/ 3562020 w 9252000"/>
              <a:gd name="connsiteY6" fmla="*/ 0 h 216000"/>
              <a:gd name="connsiteX7" fmla="*/ 3862710 w 9252000"/>
              <a:gd name="connsiteY7" fmla="*/ 0 h 216000"/>
              <a:gd name="connsiteX8" fmla="*/ 4440960 w 9252000"/>
              <a:gd name="connsiteY8" fmla="*/ 0 h 216000"/>
              <a:gd name="connsiteX9" fmla="*/ 4834170 w 9252000"/>
              <a:gd name="connsiteY9" fmla="*/ 0 h 216000"/>
              <a:gd name="connsiteX10" fmla="*/ 5412420 w 9252000"/>
              <a:gd name="connsiteY10" fmla="*/ 0 h 216000"/>
              <a:gd name="connsiteX11" fmla="*/ 6175710 w 9252000"/>
              <a:gd name="connsiteY11" fmla="*/ 0 h 216000"/>
              <a:gd name="connsiteX12" fmla="*/ 6661440 w 9252000"/>
              <a:gd name="connsiteY12" fmla="*/ 0 h 216000"/>
              <a:gd name="connsiteX13" fmla="*/ 7239690 w 9252000"/>
              <a:gd name="connsiteY13" fmla="*/ 0 h 216000"/>
              <a:gd name="connsiteX14" fmla="*/ 7725420 w 9252000"/>
              <a:gd name="connsiteY14" fmla="*/ 0 h 216000"/>
              <a:gd name="connsiteX15" fmla="*/ 8303670 w 9252000"/>
              <a:gd name="connsiteY15" fmla="*/ 0 h 216000"/>
              <a:gd name="connsiteX16" fmla="*/ 9252000 w 9252000"/>
              <a:gd name="connsiteY16" fmla="*/ 0 h 216000"/>
              <a:gd name="connsiteX17" fmla="*/ 9252000 w 9252000"/>
              <a:gd name="connsiteY17" fmla="*/ 216000 h 216000"/>
              <a:gd name="connsiteX18" fmla="*/ 8488710 w 9252000"/>
              <a:gd name="connsiteY18" fmla="*/ 216000 h 216000"/>
              <a:gd name="connsiteX19" fmla="*/ 7725420 w 9252000"/>
              <a:gd name="connsiteY19" fmla="*/ 216000 h 216000"/>
              <a:gd name="connsiteX20" fmla="*/ 6962130 w 9252000"/>
              <a:gd name="connsiteY20" fmla="*/ 216000 h 216000"/>
              <a:gd name="connsiteX21" fmla="*/ 6661440 w 9252000"/>
              <a:gd name="connsiteY21" fmla="*/ 216000 h 216000"/>
              <a:gd name="connsiteX22" fmla="*/ 5990670 w 9252000"/>
              <a:gd name="connsiteY22" fmla="*/ 216000 h 216000"/>
              <a:gd name="connsiteX23" fmla="*/ 5689980 w 9252000"/>
              <a:gd name="connsiteY23" fmla="*/ 216000 h 216000"/>
              <a:gd name="connsiteX24" fmla="*/ 5204250 w 9252000"/>
              <a:gd name="connsiteY24" fmla="*/ 216000 h 216000"/>
              <a:gd name="connsiteX25" fmla="*/ 4718520 w 9252000"/>
              <a:gd name="connsiteY25" fmla="*/ 216000 h 216000"/>
              <a:gd name="connsiteX26" fmla="*/ 4232790 w 9252000"/>
              <a:gd name="connsiteY26" fmla="*/ 216000 h 216000"/>
              <a:gd name="connsiteX27" fmla="*/ 3839580 w 9252000"/>
              <a:gd name="connsiteY27" fmla="*/ 216000 h 216000"/>
              <a:gd name="connsiteX28" fmla="*/ 3446370 w 9252000"/>
              <a:gd name="connsiteY28" fmla="*/ 216000 h 216000"/>
              <a:gd name="connsiteX29" fmla="*/ 3145680 w 9252000"/>
              <a:gd name="connsiteY29" fmla="*/ 216000 h 216000"/>
              <a:gd name="connsiteX30" fmla="*/ 2752470 w 9252000"/>
              <a:gd name="connsiteY30" fmla="*/ 216000 h 216000"/>
              <a:gd name="connsiteX31" fmla="*/ 1989180 w 9252000"/>
              <a:gd name="connsiteY31" fmla="*/ 216000 h 216000"/>
              <a:gd name="connsiteX32" fmla="*/ 1225890 w 9252000"/>
              <a:gd name="connsiteY32" fmla="*/ 216000 h 216000"/>
              <a:gd name="connsiteX33" fmla="*/ 647640 w 9252000"/>
              <a:gd name="connsiteY33" fmla="*/ 216000 h 216000"/>
              <a:gd name="connsiteX34" fmla="*/ 0 w 9252000"/>
              <a:gd name="connsiteY34" fmla="*/ 216000 h 216000"/>
              <a:gd name="connsiteX35" fmla="*/ 0 w 9252000"/>
              <a:gd name="connsiteY35" fmla="*/ 0 h 2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9252000" h="216000" fill="none" extrusionOk="0">
                <a:moveTo>
                  <a:pt x="0" y="0"/>
                </a:moveTo>
                <a:cubicBezTo>
                  <a:pt x="251991" y="-50222"/>
                  <a:pt x="505710" y="27326"/>
                  <a:pt x="763290" y="0"/>
                </a:cubicBezTo>
                <a:cubicBezTo>
                  <a:pt x="1020870" y="-27326"/>
                  <a:pt x="1130459" y="49828"/>
                  <a:pt x="1341540" y="0"/>
                </a:cubicBezTo>
                <a:cubicBezTo>
                  <a:pt x="1552621" y="-49828"/>
                  <a:pt x="1627401" y="54045"/>
                  <a:pt x="1827270" y="0"/>
                </a:cubicBezTo>
                <a:cubicBezTo>
                  <a:pt x="2027139" y="-54045"/>
                  <a:pt x="2258597" y="47403"/>
                  <a:pt x="2498040" y="0"/>
                </a:cubicBezTo>
                <a:cubicBezTo>
                  <a:pt x="2737483" y="-47403"/>
                  <a:pt x="2756836" y="41686"/>
                  <a:pt x="2983770" y="0"/>
                </a:cubicBezTo>
                <a:cubicBezTo>
                  <a:pt x="3210704" y="-41686"/>
                  <a:pt x="3333635" y="20866"/>
                  <a:pt x="3562020" y="0"/>
                </a:cubicBezTo>
                <a:cubicBezTo>
                  <a:pt x="3790405" y="-20866"/>
                  <a:pt x="3800054" y="10322"/>
                  <a:pt x="3862710" y="0"/>
                </a:cubicBezTo>
                <a:cubicBezTo>
                  <a:pt x="3925366" y="-10322"/>
                  <a:pt x="4191277" y="4525"/>
                  <a:pt x="4440960" y="0"/>
                </a:cubicBezTo>
                <a:cubicBezTo>
                  <a:pt x="4690643" y="-4525"/>
                  <a:pt x="4673801" y="36622"/>
                  <a:pt x="4834170" y="0"/>
                </a:cubicBezTo>
                <a:cubicBezTo>
                  <a:pt x="4994539" y="-36622"/>
                  <a:pt x="5288080" y="48608"/>
                  <a:pt x="5412420" y="0"/>
                </a:cubicBezTo>
                <a:cubicBezTo>
                  <a:pt x="5536760" y="-48608"/>
                  <a:pt x="5810958" y="44098"/>
                  <a:pt x="6175710" y="0"/>
                </a:cubicBezTo>
                <a:cubicBezTo>
                  <a:pt x="6540462" y="-44098"/>
                  <a:pt x="6430002" y="9800"/>
                  <a:pt x="6661440" y="0"/>
                </a:cubicBezTo>
                <a:cubicBezTo>
                  <a:pt x="6892878" y="-9800"/>
                  <a:pt x="7008596" y="3682"/>
                  <a:pt x="7239690" y="0"/>
                </a:cubicBezTo>
                <a:cubicBezTo>
                  <a:pt x="7470784" y="-3682"/>
                  <a:pt x="7497920" y="8147"/>
                  <a:pt x="7725420" y="0"/>
                </a:cubicBezTo>
                <a:cubicBezTo>
                  <a:pt x="7952920" y="-8147"/>
                  <a:pt x="8186173" y="12549"/>
                  <a:pt x="8303670" y="0"/>
                </a:cubicBezTo>
                <a:cubicBezTo>
                  <a:pt x="8421167" y="-12549"/>
                  <a:pt x="8938599" y="87678"/>
                  <a:pt x="9252000" y="0"/>
                </a:cubicBezTo>
                <a:cubicBezTo>
                  <a:pt x="9267055" y="57575"/>
                  <a:pt x="9243363" y="150011"/>
                  <a:pt x="9252000" y="216000"/>
                </a:cubicBezTo>
                <a:cubicBezTo>
                  <a:pt x="9098811" y="300874"/>
                  <a:pt x="8697566" y="182224"/>
                  <a:pt x="8488710" y="216000"/>
                </a:cubicBezTo>
                <a:cubicBezTo>
                  <a:pt x="8279854" y="249776"/>
                  <a:pt x="7976430" y="204365"/>
                  <a:pt x="7725420" y="216000"/>
                </a:cubicBezTo>
                <a:cubicBezTo>
                  <a:pt x="7474410" y="227635"/>
                  <a:pt x="7171629" y="155958"/>
                  <a:pt x="6962130" y="216000"/>
                </a:cubicBezTo>
                <a:cubicBezTo>
                  <a:pt x="6752631" y="276042"/>
                  <a:pt x="6803078" y="192832"/>
                  <a:pt x="6661440" y="216000"/>
                </a:cubicBezTo>
                <a:cubicBezTo>
                  <a:pt x="6519802" y="239168"/>
                  <a:pt x="6174683" y="198955"/>
                  <a:pt x="5990670" y="216000"/>
                </a:cubicBezTo>
                <a:cubicBezTo>
                  <a:pt x="5806657" y="233045"/>
                  <a:pt x="5752051" y="209402"/>
                  <a:pt x="5689980" y="216000"/>
                </a:cubicBezTo>
                <a:cubicBezTo>
                  <a:pt x="5627909" y="222598"/>
                  <a:pt x="5317372" y="209469"/>
                  <a:pt x="5204250" y="216000"/>
                </a:cubicBezTo>
                <a:cubicBezTo>
                  <a:pt x="5091128" y="222531"/>
                  <a:pt x="4960350" y="174379"/>
                  <a:pt x="4718520" y="216000"/>
                </a:cubicBezTo>
                <a:cubicBezTo>
                  <a:pt x="4476690" y="257621"/>
                  <a:pt x="4399970" y="197336"/>
                  <a:pt x="4232790" y="216000"/>
                </a:cubicBezTo>
                <a:cubicBezTo>
                  <a:pt x="4065610" y="234664"/>
                  <a:pt x="3976707" y="182402"/>
                  <a:pt x="3839580" y="216000"/>
                </a:cubicBezTo>
                <a:cubicBezTo>
                  <a:pt x="3702453" y="249598"/>
                  <a:pt x="3544944" y="174314"/>
                  <a:pt x="3446370" y="216000"/>
                </a:cubicBezTo>
                <a:cubicBezTo>
                  <a:pt x="3347796" y="257686"/>
                  <a:pt x="3250145" y="182343"/>
                  <a:pt x="3145680" y="216000"/>
                </a:cubicBezTo>
                <a:cubicBezTo>
                  <a:pt x="3041215" y="249657"/>
                  <a:pt x="2933953" y="169392"/>
                  <a:pt x="2752470" y="216000"/>
                </a:cubicBezTo>
                <a:cubicBezTo>
                  <a:pt x="2570987" y="262608"/>
                  <a:pt x="2230004" y="151250"/>
                  <a:pt x="1989180" y="216000"/>
                </a:cubicBezTo>
                <a:cubicBezTo>
                  <a:pt x="1748356" y="280750"/>
                  <a:pt x="1430551" y="180949"/>
                  <a:pt x="1225890" y="216000"/>
                </a:cubicBezTo>
                <a:cubicBezTo>
                  <a:pt x="1021229" y="251051"/>
                  <a:pt x="865888" y="160579"/>
                  <a:pt x="647640" y="216000"/>
                </a:cubicBezTo>
                <a:cubicBezTo>
                  <a:pt x="429392" y="271421"/>
                  <a:pt x="307407" y="167167"/>
                  <a:pt x="0" y="216000"/>
                </a:cubicBezTo>
                <a:cubicBezTo>
                  <a:pt x="-23744" y="145603"/>
                  <a:pt x="10411" y="85153"/>
                  <a:pt x="0" y="0"/>
                </a:cubicBezTo>
                <a:close/>
              </a:path>
              <a:path w="9252000" h="216000" stroke="0" extrusionOk="0">
                <a:moveTo>
                  <a:pt x="0" y="0"/>
                </a:moveTo>
                <a:cubicBezTo>
                  <a:pt x="149098" y="-7142"/>
                  <a:pt x="305024" y="12354"/>
                  <a:pt x="393210" y="0"/>
                </a:cubicBezTo>
                <a:cubicBezTo>
                  <a:pt x="481396" y="-12354"/>
                  <a:pt x="585389" y="15599"/>
                  <a:pt x="693900" y="0"/>
                </a:cubicBezTo>
                <a:cubicBezTo>
                  <a:pt x="802411" y="-15599"/>
                  <a:pt x="985856" y="38880"/>
                  <a:pt x="1087110" y="0"/>
                </a:cubicBezTo>
                <a:cubicBezTo>
                  <a:pt x="1188364" y="-38880"/>
                  <a:pt x="1333998" y="46155"/>
                  <a:pt x="1480320" y="0"/>
                </a:cubicBezTo>
                <a:cubicBezTo>
                  <a:pt x="1626642" y="-46155"/>
                  <a:pt x="1817133" y="35981"/>
                  <a:pt x="2151090" y="0"/>
                </a:cubicBezTo>
                <a:cubicBezTo>
                  <a:pt x="2485047" y="-35981"/>
                  <a:pt x="2445737" y="33883"/>
                  <a:pt x="2544300" y="0"/>
                </a:cubicBezTo>
                <a:cubicBezTo>
                  <a:pt x="2642863" y="-33883"/>
                  <a:pt x="2841293" y="33054"/>
                  <a:pt x="3122550" y="0"/>
                </a:cubicBezTo>
                <a:cubicBezTo>
                  <a:pt x="3403807" y="-33054"/>
                  <a:pt x="3713040" y="41546"/>
                  <a:pt x="3885840" y="0"/>
                </a:cubicBezTo>
                <a:cubicBezTo>
                  <a:pt x="4058640" y="-41546"/>
                  <a:pt x="4251659" y="51178"/>
                  <a:pt x="4464090" y="0"/>
                </a:cubicBezTo>
                <a:cubicBezTo>
                  <a:pt x="4676521" y="-51178"/>
                  <a:pt x="4689683" y="31990"/>
                  <a:pt x="4764780" y="0"/>
                </a:cubicBezTo>
                <a:cubicBezTo>
                  <a:pt x="4839877" y="-31990"/>
                  <a:pt x="5060559" y="44356"/>
                  <a:pt x="5157990" y="0"/>
                </a:cubicBezTo>
                <a:cubicBezTo>
                  <a:pt x="5255421" y="-44356"/>
                  <a:pt x="5491181" y="10916"/>
                  <a:pt x="5643720" y="0"/>
                </a:cubicBezTo>
                <a:cubicBezTo>
                  <a:pt x="5796259" y="-10916"/>
                  <a:pt x="6127437" y="48597"/>
                  <a:pt x="6314490" y="0"/>
                </a:cubicBezTo>
                <a:cubicBezTo>
                  <a:pt x="6501543" y="-48597"/>
                  <a:pt x="6753114" y="65621"/>
                  <a:pt x="7077780" y="0"/>
                </a:cubicBezTo>
                <a:cubicBezTo>
                  <a:pt x="7402446" y="-65621"/>
                  <a:pt x="7493082" y="12567"/>
                  <a:pt x="7841070" y="0"/>
                </a:cubicBezTo>
                <a:cubicBezTo>
                  <a:pt x="8189058" y="-12567"/>
                  <a:pt x="8311564" y="12075"/>
                  <a:pt x="8511840" y="0"/>
                </a:cubicBezTo>
                <a:cubicBezTo>
                  <a:pt x="8712116" y="-12075"/>
                  <a:pt x="8912183" y="86407"/>
                  <a:pt x="9252000" y="0"/>
                </a:cubicBezTo>
                <a:cubicBezTo>
                  <a:pt x="9258251" y="85072"/>
                  <a:pt x="9232577" y="116858"/>
                  <a:pt x="9252000" y="216000"/>
                </a:cubicBezTo>
                <a:cubicBezTo>
                  <a:pt x="8918591" y="237458"/>
                  <a:pt x="8793631" y="191145"/>
                  <a:pt x="8581230" y="216000"/>
                </a:cubicBezTo>
                <a:cubicBezTo>
                  <a:pt x="8368829" y="240855"/>
                  <a:pt x="8372921" y="190695"/>
                  <a:pt x="8280540" y="216000"/>
                </a:cubicBezTo>
                <a:cubicBezTo>
                  <a:pt x="8188159" y="241305"/>
                  <a:pt x="7700584" y="205512"/>
                  <a:pt x="7517250" y="216000"/>
                </a:cubicBezTo>
                <a:cubicBezTo>
                  <a:pt x="7333916" y="226488"/>
                  <a:pt x="7185306" y="176571"/>
                  <a:pt x="7031520" y="216000"/>
                </a:cubicBezTo>
                <a:cubicBezTo>
                  <a:pt x="6877734" y="255429"/>
                  <a:pt x="6610998" y="203446"/>
                  <a:pt x="6268230" y="216000"/>
                </a:cubicBezTo>
                <a:cubicBezTo>
                  <a:pt x="5925462" y="228554"/>
                  <a:pt x="5972962" y="173538"/>
                  <a:pt x="5782500" y="216000"/>
                </a:cubicBezTo>
                <a:cubicBezTo>
                  <a:pt x="5592038" y="258462"/>
                  <a:pt x="5530211" y="213284"/>
                  <a:pt x="5389290" y="216000"/>
                </a:cubicBezTo>
                <a:cubicBezTo>
                  <a:pt x="5248369" y="218716"/>
                  <a:pt x="5180020" y="188864"/>
                  <a:pt x="5088600" y="216000"/>
                </a:cubicBezTo>
                <a:cubicBezTo>
                  <a:pt x="4997180" y="243136"/>
                  <a:pt x="4854923" y="214314"/>
                  <a:pt x="4695390" y="216000"/>
                </a:cubicBezTo>
                <a:cubicBezTo>
                  <a:pt x="4535857" y="217686"/>
                  <a:pt x="4533822" y="212519"/>
                  <a:pt x="4394700" y="216000"/>
                </a:cubicBezTo>
                <a:cubicBezTo>
                  <a:pt x="4255578" y="219481"/>
                  <a:pt x="3929608" y="196422"/>
                  <a:pt x="3723930" y="216000"/>
                </a:cubicBezTo>
                <a:cubicBezTo>
                  <a:pt x="3518252" y="235578"/>
                  <a:pt x="3230167" y="190449"/>
                  <a:pt x="3053160" y="216000"/>
                </a:cubicBezTo>
                <a:cubicBezTo>
                  <a:pt x="2876153" y="241551"/>
                  <a:pt x="2786721" y="203543"/>
                  <a:pt x="2659950" y="216000"/>
                </a:cubicBezTo>
                <a:cubicBezTo>
                  <a:pt x="2533179" y="228457"/>
                  <a:pt x="2385711" y="170449"/>
                  <a:pt x="2266740" y="216000"/>
                </a:cubicBezTo>
                <a:cubicBezTo>
                  <a:pt x="2147769" y="261551"/>
                  <a:pt x="1915892" y="209947"/>
                  <a:pt x="1688490" y="216000"/>
                </a:cubicBezTo>
                <a:cubicBezTo>
                  <a:pt x="1461088" y="222053"/>
                  <a:pt x="1488126" y="174618"/>
                  <a:pt x="1295280" y="216000"/>
                </a:cubicBezTo>
                <a:cubicBezTo>
                  <a:pt x="1102434" y="257382"/>
                  <a:pt x="1047410" y="204859"/>
                  <a:pt x="809550" y="216000"/>
                </a:cubicBezTo>
                <a:cubicBezTo>
                  <a:pt x="571690" y="227141"/>
                  <a:pt x="362387" y="174665"/>
                  <a:pt x="0" y="216000"/>
                </a:cubicBezTo>
                <a:cubicBezTo>
                  <a:pt x="-8512" y="132619"/>
                  <a:pt x="15995" y="102222"/>
                  <a:pt x="0" y="0"/>
                </a:cubicBezTo>
                <a:close/>
              </a:path>
            </a:pathLst>
          </a:custGeom>
          <a:solidFill>
            <a:srgbClr val="FFFF00">
              <a:alpha val="71000"/>
            </a:srgbClr>
          </a:solidFill>
          <a:ln>
            <a:solidFill>
              <a:srgbClr val="FFFF00"/>
            </a:solidFill>
            <a:extLst>
              <a:ext uri="{C807C97D-BFC1-408E-A445-0C87EB9F89A2}">
                <ask:lineSketchStyleProps xmlns="" xmlns:ask="http://schemas.microsoft.com/office/drawing/2018/sketchyshapes" sd="134555546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DE254768-1582-4CF0-8570-67B3C3049E95}"/>
              </a:ext>
            </a:extLst>
          </p:cNvPr>
          <p:cNvSpPr/>
          <p:nvPr/>
        </p:nvSpPr>
        <p:spPr>
          <a:xfrm>
            <a:off x="973260" y="6058674"/>
            <a:ext cx="10764000" cy="216000"/>
          </a:xfrm>
          <a:custGeom>
            <a:avLst/>
            <a:gdLst>
              <a:gd name="connsiteX0" fmla="*/ 0 w 10764000"/>
              <a:gd name="connsiteY0" fmla="*/ 0 h 216000"/>
              <a:gd name="connsiteX1" fmla="*/ 275080 w 10764000"/>
              <a:gd name="connsiteY1" fmla="*/ 0 h 216000"/>
              <a:gd name="connsiteX2" fmla="*/ 873080 w 10764000"/>
              <a:gd name="connsiteY2" fmla="*/ 0 h 216000"/>
              <a:gd name="connsiteX3" fmla="*/ 1148160 w 10764000"/>
              <a:gd name="connsiteY3" fmla="*/ 0 h 216000"/>
              <a:gd name="connsiteX4" fmla="*/ 1746160 w 10764000"/>
              <a:gd name="connsiteY4" fmla="*/ 0 h 216000"/>
              <a:gd name="connsiteX5" fmla="*/ 2128880 w 10764000"/>
              <a:gd name="connsiteY5" fmla="*/ 0 h 216000"/>
              <a:gd name="connsiteX6" fmla="*/ 2726880 w 10764000"/>
              <a:gd name="connsiteY6" fmla="*/ 0 h 216000"/>
              <a:gd name="connsiteX7" fmla="*/ 3540160 w 10764000"/>
              <a:gd name="connsiteY7" fmla="*/ 0 h 216000"/>
              <a:gd name="connsiteX8" fmla="*/ 4030520 w 10764000"/>
              <a:gd name="connsiteY8" fmla="*/ 0 h 216000"/>
              <a:gd name="connsiteX9" fmla="*/ 4628520 w 10764000"/>
              <a:gd name="connsiteY9" fmla="*/ 0 h 216000"/>
              <a:gd name="connsiteX10" fmla="*/ 5118880 w 10764000"/>
              <a:gd name="connsiteY10" fmla="*/ 0 h 216000"/>
              <a:gd name="connsiteX11" fmla="*/ 5716880 w 10764000"/>
              <a:gd name="connsiteY11" fmla="*/ 0 h 216000"/>
              <a:gd name="connsiteX12" fmla="*/ 6314880 w 10764000"/>
              <a:gd name="connsiteY12" fmla="*/ 0 h 216000"/>
              <a:gd name="connsiteX13" fmla="*/ 6805240 w 10764000"/>
              <a:gd name="connsiteY13" fmla="*/ 0 h 216000"/>
              <a:gd name="connsiteX14" fmla="*/ 7403240 w 10764000"/>
              <a:gd name="connsiteY14" fmla="*/ 0 h 216000"/>
              <a:gd name="connsiteX15" fmla="*/ 8001240 w 10764000"/>
              <a:gd name="connsiteY15" fmla="*/ 0 h 216000"/>
              <a:gd name="connsiteX16" fmla="*/ 8491600 w 10764000"/>
              <a:gd name="connsiteY16" fmla="*/ 0 h 216000"/>
              <a:gd name="connsiteX17" fmla="*/ 9304880 w 10764000"/>
              <a:gd name="connsiteY17" fmla="*/ 0 h 216000"/>
              <a:gd name="connsiteX18" fmla="*/ 10010520 w 10764000"/>
              <a:gd name="connsiteY18" fmla="*/ 0 h 216000"/>
              <a:gd name="connsiteX19" fmla="*/ 10764000 w 10764000"/>
              <a:gd name="connsiteY19" fmla="*/ 0 h 216000"/>
              <a:gd name="connsiteX20" fmla="*/ 10764000 w 10764000"/>
              <a:gd name="connsiteY20" fmla="*/ 216000 h 216000"/>
              <a:gd name="connsiteX21" fmla="*/ 10381280 w 10764000"/>
              <a:gd name="connsiteY21" fmla="*/ 216000 h 216000"/>
              <a:gd name="connsiteX22" fmla="*/ 9890920 w 10764000"/>
              <a:gd name="connsiteY22" fmla="*/ 216000 h 216000"/>
              <a:gd name="connsiteX23" fmla="*/ 9508200 w 10764000"/>
              <a:gd name="connsiteY23" fmla="*/ 216000 h 216000"/>
              <a:gd name="connsiteX24" fmla="*/ 9125480 w 10764000"/>
              <a:gd name="connsiteY24" fmla="*/ 216000 h 216000"/>
              <a:gd name="connsiteX25" fmla="*/ 8850400 w 10764000"/>
              <a:gd name="connsiteY25" fmla="*/ 216000 h 216000"/>
              <a:gd name="connsiteX26" fmla="*/ 8467680 w 10764000"/>
              <a:gd name="connsiteY26" fmla="*/ 216000 h 216000"/>
              <a:gd name="connsiteX27" fmla="*/ 7654400 w 10764000"/>
              <a:gd name="connsiteY27" fmla="*/ 216000 h 216000"/>
              <a:gd name="connsiteX28" fmla="*/ 6841120 w 10764000"/>
              <a:gd name="connsiteY28" fmla="*/ 216000 h 216000"/>
              <a:gd name="connsiteX29" fmla="*/ 6243120 w 10764000"/>
              <a:gd name="connsiteY29" fmla="*/ 216000 h 216000"/>
              <a:gd name="connsiteX30" fmla="*/ 5537480 w 10764000"/>
              <a:gd name="connsiteY30" fmla="*/ 216000 h 216000"/>
              <a:gd name="connsiteX31" fmla="*/ 4939480 w 10764000"/>
              <a:gd name="connsiteY31" fmla="*/ 216000 h 216000"/>
              <a:gd name="connsiteX32" fmla="*/ 4556760 w 10764000"/>
              <a:gd name="connsiteY32" fmla="*/ 216000 h 216000"/>
              <a:gd name="connsiteX33" fmla="*/ 4174040 w 10764000"/>
              <a:gd name="connsiteY33" fmla="*/ 216000 h 216000"/>
              <a:gd name="connsiteX34" fmla="*/ 3791320 w 10764000"/>
              <a:gd name="connsiteY34" fmla="*/ 216000 h 216000"/>
              <a:gd name="connsiteX35" fmla="*/ 3516240 w 10764000"/>
              <a:gd name="connsiteY35" fmla="*/ 216000 h 216000"/>
              <a:gd name="connsiteX36" fmla="*/ 3241160 w 10764000"/>
              <a:gd name="connsiteY36" fmla="*/ 216000 h 216000"/>
              <a:gd name="connsiteX37" fmla="*/ 2427880 w 10764000"/>
              <a:gd name="connsiteY37" fmla="*/ 216000 h 216000"/>
              <a:gd name="connsiteX38" fmla="*/ 1937520 w 10764000"/>
              <a:gd name="connsiteY38" fmla="*/ 216000 h 216000"/>
              <a:gd name="connsiteX39" fmla="*/ 1339520 w 10764000"/>
              <a:gd name="connsiteY39" fmla="*/ 216000 h 216000"/>
              <a:gd name="connsiteX40" fmla="*/ 956800 w 10764000"/>
              <a:gd name="connsiteY40" fmla="*/ 216000 h 216000"/>
              <a:gd name="connsiteX41" fmla="*/ 0 w 10764000"/>
              <a:gd name="connsiteY41" fmla="*/ 216000 h 216000"/>
              <a:gd name="connsiteX42" fmla="*/ 0 w 10764000"/>
              <a:gd name="connsiteY42" fmla="*/ 0 h 2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0764000" h="216000" fill="none" extrusionOk="0">
                <a:moveTo>
                  <a:pt x="0" y="0"/>
                </a:moveTo>
                <a:cubicBezTo>
                  <a:pt x="97746" y="-3765"/>
                  <a:pt x="212466" y="16552"/>
                  <a:pt x="275080" y="0"/>
                </a:cubicBezTo>
                <a:cubicBezTo>
                  <a:pt x="337694" y="-16552"/>
                  <a:pt x="609957" y="54646"/>
                  <a:pt x="873080" y="0"/>
                </a:cubicBezTo>
                <a:cubicBezTo>
                  <a:pt x="1136203" y="-54646"/>
                  <a:pt x="1084523" y="18138"/>
                  <a:pt x="1148160" y="0"/>
                </a:cubicBezTo>
                <a:cubicBezTo>
                  <a:pt x="1211797" y="-18138"/>
                  <a:pt x="1543861" y="48175"/>
                  <a:pt x="1746160" y="0"/>
                </a:cubicBezTo>
                <a:cubicBezTo>
                  <a:pt x="1948459" y="-48175"/>
                  <a:pt x="1958529" y="16839"/>
                  <a:pt x="2128880" y="0"/>
                </a:cubicBezTo>
                <a:cubicBezTo>
                  <a:pt x="2299231" y="-16839"/>
                  <a:pt x="2516816" y="66848"/>
                  <a:pt x="2726880" y="0"/>
                </a:cubicBezTo>
                <a:cubicBezTo>
                  <a:pt x="2936944" y="-66848"/>
                  <a:pt x="3157292" y="411"/>
                  <a:pt x="3540160" y="0"/>
                </a:cubicBezTo>
                <a:cubicBezTo>
                  <a:pt x="3923028" y="-411"/>
                  <a:pt x="3918446" y="22770"/>
                  <a:pt x="4030520" y="0"/>
                </a:cubicBezTo>
                <a:cubicBezTo>
                  <a:pt x="4142594" y="-22770"/>
                  <a:pt x="4492731" y="52882"/>
                  <a:pt x="4628520" y="0"/>
                </a:cubicBezTo>
                <a:cubicBezTo>
                  <a:pt x="4764309" y="-52882"/>
                  <a:pt x="4912277" y="34281"/>
                  <a:pt x="5118880" y="0"/>
                </a:cubicBezTo>
                <a:cubicBezTo>
                  <a:pt x="5325483" y="-34281"/>
                  <a:pt x="5428035" y="30099"/>
                  <a:pt x="5716880" y="0"/>
                </a:cubicBezTo>
                <a:cubicBezTo>
                  <a:pt x="6005725" y="-30099"/>
                  <a:pt x="6143341" y="71645"/>
                  <a:pt x="6314880" y="0"/>
                </a:cubicBezTo>
                <a:cubicBezTo>
                  <a:pt x="6486419" y="-71645"/>
                  <a:pt x="6569466" y="35873"/>
                  <a:pt x="6805240" y="0"/>
                </a:cubicBezTo>
                <a:cubicBezTo>
                  <a:pt x="7041014" y="-35873"/>
                  <a:pt x="7275415" y="58181"/>
                  <a:pt x="7403240" y="0"/>
                </a:cubicBezTo>
                <a:cubicBezTo>
                  <a:pt x="7531065" y="-58181"/>
                  <a:pt x="7714365" y="28809"/>
                  <a:pt x="8001240" y="0"/>
                </a:cubicBezTo>
                <a:cubicBezTo>
                  <a:pt x="8288115" y="-28809"/>
                  <a:pt x="8295143" y="2773"/>
                  <a:pt x="8491600" y="0"/>
                </a:cubicBezTo>
                <a:cubicBezTo>
                  <a:pt x="8688057" y="-2773"/>
                  <a:pt x="8930900" y="62224"/>
                  <a:pt x="9304880" y="0"/>
                </a:cubicBezTo>
                <a:cubicBezTo>
                  <a:pt x="9678860" y="-62224"/>
                  <a:pt x="9765721" y="16355"/>
                  <a:pt x="10010520" y="0"/>
                </a:cubicBezTo>
                <a:cubicBezTo>
                  <a:pt x="10255319" y="-16355"/>
                  <a:pt x="10423636" y="32340"/>
                  <a:pt x="10764000" y="0"/>
                </a:cubicBezTo>
                <a:cubicBezTo>
                  <a:pt x="10767246" y="80910"/>
                  <a:pt x="10748812" y="130026"/>
                  <a:pt x="10764000" y="216000"/>
                </a:cubicBezTo>
                <a:cubicBezTo>
                  <a:pt x="10624610" y="216058"/>
                  <a:pt x="10515043" y="211642"/>
                  <a:pt x="10381280" y="216000"/>
                </a:cubicBezTo>
                <a:cubicBezTo>
                  <a:pt x="10247517" y="220358"/>
                  <a:pt x="10047565" y="176217"/>
                  <a:pt x="9890920" y="216000"/>
                </a:cubicBezTo>
                <a:cubicBezTo>
                  <a:pt x="9734275" y="255783"/>
                  <a:pt x="9615380" y="195821"/>
                  <a:pt x="9508200" y="216000"/>
                </a:cubicBezTo>
                <a:cubicBezTo>
                  <a:pt x="9401020" y="236179"/>
                  <a:pt x="9280056" y="175667"/>
                  <a:pt x="9125480" y="216000"/>
                </a:cubicBezTo>
                <a:cubicBezTo>
                  <a:pt x="8970904" y="256333"/>
                  <a:pt x="8983115" y="209674"/>
                  <a:pt x="8850400" y="216000"/>
                </a:cubicBezTo>
                <a:cubicBezTo>
                  <a:pt x="8717685" y="222326"/>
                  <a:pt x="8580660" y="191797"/>
                  <a:pt x="8467680" y="216000"/>
                </a:cubicBezTo>
                <a:cubicBezTo>
                  <a:pt x="8354700" y="240203"/>
                  <a:pt x="7919084" y="194173"/>
                  <a:pt x="7654400" y="216000"/>
                </a:cubicBezTo>
                <a:cubicBezTo>
                  <a:pt x="7389716" y="237827"/>
                  <a:pt x="7083803" y="214044"/>
                  <a:pt x="6841120" y="216000"/>
                </a:cubicBezTo>
                <a:cubicBezTo>
                  <a:pt x="6598437" y="217956"/>
                  <a:pt x="6408087" y="154159"/>
                  <a:pt x="6243120" y="216000"/>
                </a:cubicBezTo>
                <a:cubicBezTo>
                  <a:pt x="6078153" y="277841"/>
                  <a:pt x="5830885" y="177136"/>
                  <a:pt x="5537480" y="216000"/>
                </a:cubicBezTo>
                <a:cubicBezTo>
                  <a:pt x="5244075" y="254864"/>
                  <a:pt x="5136723" y="198224"/>
                  <a:pt x="4939480" y="216000"/>
                </a:cubicBezTo>
                <a:cubicBezTo>
                  <a:pt x="4742237" y="233776"/>
                  <a:pt x="4664475" y="201263"/>
                  <a:pt x="4556760" y="216000"/>
                </a:cubicBezTo>
                <a:cubicBezTo>
                  <a:pt x="4449045" y="230737"/>
                  <a:pt x="4348886" y="215559"/>
                  <a:pt x="4174040" y="216000"/>
                </a:cubicBezTo>
                <a:cubicBezTo>
                  <a:pt x="3999194" y="216441"/>
                  <a:pt x="3954621" y="213406"/>
                  <a:pt x="3791320" y="216000"/>
                </a:cubicBezTo>
                <a:cubicBezTo>
                  <a:pt x="3628019" y="218594"/>
                  <a:pt x="3586952" y="210789"/>
                  <a:pt x="3516240" y="216000"/>
                </a:cubicBezTo>
                <a:cubicBezTo>
                  <a:pt x="3445528" y="221211"/>
                  <a:pt x="3362808" y="194438"/>
                  <a:pt x="3241160" y="216000"/>
                </a:cubicBezTo>
                <a:cubicBezTo>
                  <a:pt x="3119512" y="237562"/>
                  <a:pt x="2709444" y="207052"/>
                  <a:pt x="2427880" y="216000"/>
                </a:cubicBezTo>
                <a:cubicBezTo>
                  <a:pt x="2146316" y="224948"/>
                  <a:pt x="2086320" y="159641"/>
                  <a:pt x="1937520" y="216000"/>
                </a:cubicBezTo>
                <a:cubicBezTo>
                  <a:pt x="1788720" y="272359"/>
                  <a:pt x="1539661" y="190858"/>
                  <a:pt x="1339520" y="216000"/>
                </a:cubicBezTo>
                <a:cubicBezTo>
                  <a:pt x="1139379" y="241142"/>
                  <a:pt x="1048767" y="187301"/>
                  <a:pt x="956800" y="216000"/>
                </a:cubicBezTo>
                <a:cubicBezTo>
                  <a:pt x="864833" y="244699"/>
                  <a:pt x="364945" y="118930"/>
                  <a:pt x="0" y="216000"/>
                </a:cubicBezTo>
                <a:cubicBezTo>
                  <a:pt x="-4347" y="141682"/>
                  <a:pt x="13508" y="57020"/>
                  <a:pt x="0" y="0"/>
                </a:cubicBezTo>
                <a:close/>
              </a:path>
              <a:path w="10764000" h="216000" stroke="0" extrusionOk="0">
                <a:moveTo>
                  <a:pt x="0" y="0"/>
                </a:moveTo>
                <a:cubicBezTo>
                  <a:pt x="108886" y="-43193"/>
                  <a:pt x="255329" y="21160"/>
                  <a:pt x="382720" y="0"/>
                </a:cubicBezTo>
                <a:cubicBezTo>
                  <a:pt x="510111" y="-21160"/>
                  <a:pt x="593225" y="22307"/>
                  <a:pt x="657800" y="0"/>
                </a:cubicBezTo>
                <a:cubicBezTo>
                  <a:pt x="722375" y="-22307"/>
                  <a:pt x="867000" y="2883"/>
                  <a:pt x="1040520" y="0"/>
                </a:cubicBezTo>
                <a:cubicBezTo>
                  <a:pt x="1214040" y="-2883"/>
                  <a:pt x="1330501" y="23614"/>
                  <a:pt x="1423240" y="0"/>
                </a:cubicBezTo>
                <a:cubicBezTo>
                  <a:pt x="1515979" y="-23614"/>
                  <a:pt x="1929612" y="64730"/>
                  <a:pt x="2128880" y="0"/>
                </a:cubicBezTo>
                <a:cubicBezTo>
                  <a:pt x="2328148" y="-64730"/>
                  <a:pt x="2345869" y="16772"/>
                  <a:pt x="2511600" y="0"/>
                </a:cubicBezTo>
                <a:cubicBezTo>
                  <a:pt x="2677331" y="-16772"/>
                  <a:pt x="2812645" y="18714"/>
                  <a:pt x="3109600" y="0"/>
                </a:cubicBezTo>
                <a:cubicBezTo>
                  <a:pt x="3406555" y="-18714"/>
                  <a:pt x="3521954" y="96419"/>
                  <a:pt x="3922880" y="0"/>
                </a:cubicBezTo>
                <a:cubicBezTo>
                  <a:pt x="4323806" y="-96419"/>
                  <a:pt x="4349685" y="3838"/>
                  <a:pt x="4520880" y="0"/>
                </a:cubicBezTo>
                <a:cubicBezTo>
                  <a:pt x="4692075" y="-3838"/>
                  <a:pt x="4734125" y="20742"/>
                  <a:pt x="4795960" y="0"/>
                </a:cubicBezTo>
                <a:cubicBezTo>
                  <a:pt x="4857795" y="-20742"/>
                  <a:pt x="4994074" y="22352"/>
                  <a:pt x="5178680" y="0"/>
                </a:cubicBezTo>
                <a:cubicBezTo>
                  <a:pt x="5363286" y="-22352"/>
                  <a:pt x="5429485" y="7906"/>
                  <a:pt x="5669040" y="0"/>
                </a:cubicBezTo>
                <a:cubicBezTo>
                  <a:pt x="5908595" y="-7906"/>
                  <a:pt x="6108718" y="29723"/>
                  <a:pt x="6374680" y="0"/>
                </a:cubicBezTo>
                <a:cubicBezTo>
                  <a:pt x="6640642" y="-29723"/>
                  <a:pt x="6782943" y="21750"/>
                  <a:pt x="7187960" y="0"/>
                </a:cubicBezTo>
                <a:cubicBezTo>
                  <a:pt x="7592977" y="-21750"/>
                  <a:pt x="7718544" y="14713"/>
                  <a:pt x="8001240" y="0"/>
                </a:cubicBezTo>
                <a:cubicBezTo>
                  <a:pt x="8283936" y="-14713"/>
                  <a:pt x="8456999" y="43720"/>
                  <a:pt x="8706880" y="0"/>
                </a:cubicBezTo>
                <a:cubicBezTo>
                  <a:pt x="8956761" y="-43720"/>
                  <a:pt x="9035868" y="45818"/>
                  <a:pt x="9197240" y="0"/>
                </a:cubicBezTo>
                <a:cubicBezTo>
                  <a:pt x="9358612" y="-45818"/>
                  <a:pt x="9364171" y="7367"/>
                  <a:pt x="9472320" y="0"/>
                </a:cubicBezTo>
                <a:cubicBezTo>
                  <a:pt x="9580469" y="-7367"/>
                  <a:pt x="10387333" y="131031"/>
                  <a:pt x="10764000" y="0"/>
                </a:cubicBezTo>
                <a:cubicBezTo>
                  <a:pt x="10766520" y="88356"/>
                  <a:pt x="10753176" y="119529"/>
                  <a:pt x="10764000" y="216000"/>
                </a:cubicBezTo>
                <a:cubicBezTo>
                  <a:pt x="10413195" y="243041"/>
                  <a:pt x="10395766" y="195826"/>
                  <a:pt x="10058360" y="216000"/>
                </a:cubicBezTo>
                <a:cubicBezTo>
                  <a:pt x="9720954" y="236174"/>
                  <a:pt x="9785521" y="158817"/>
                  <a:pt x="9568000" y="216000"/>
                </a:cubicBezTo>
                <a:cubicBezTo>
                  <a:pt x="9350479" y="273183"/>
                  <a:pt x="9102808" y="174462"/>
                  <a:pt x="8754720" y="216000"/>
                </a:cubicBezTo>
                <a:cubicBezTo>
                  <a:pt x="8406632" y="257538"/>
                  <a:pt x="8407924" y="205693"/>
                  <a:pt x="8264360" y="216000"/>
                </a:cubicBezTo>
                <a:cubicBezTo>
                  <a:pt x="8120796" y="226307"/>
                  <a:pt x="7989908" y="209428"/>
                  <a:pt x="7881640" y="216000"/>
                </a:cubicBezTo>
                <a:cubicBezTo>
                  <a:pt x="7773372" y="222572"/>
                  <a:pt x="7709904" y="191501"/>
                  <a:pt x="7606560" y="216000"/>
                </a:cubicBezTo>
                <a:cubicBezTo>
                  <a:pt x="7503216" y="240499"/>
                  <a:pt x="7327910" y="200128"/>
                  <a:pt x="7223840" y="216000"/>
                </a:cubicBezTo>
                <a:cubicBezTo>
                  <a:pt x="7119770" y="231872"/>
                  <a:pt x="7064399" y="205358"/>
                  <a:pt x="6948760" y="216000"/>
                </a:cubicBezTo>
                <a:cubicBezTo>
                  <a:pt x="6833121" y="226642"/>
                  <a:pt x="6485053" y="150750"/>
                  <a:pt x="6243120" y="216000"/>
                </a:cubicBezTo>
                <a:cubicBezTo>
                  <a:pt x="6001187" y="281250"/>
                  <a:pt x="5792192" y="188717"/>
                  <a:pt x="5537480" y="216000"/>
                </a:cubicBezTo>
                <a:cubicBezTo>
                  <a:pt x="5282768" y="243283"/>
                  <a:pt x="5272739" y="188010"/>
                  <a:pt x="5154760" y="216000"/>
                </a:cubicBezTo>
                <a:cubicBezTo>
                  <a:pt x="5036781" y="243990"/>
                  <a:pt x="4890442" y="206681"/>
                  <a:pt x="4772040" y="216000"/>
                </a:cubicBezTo>
                <a:cubicBezTo>
                  <a:pt x="4653638" y="225319"/>
                  <a:pt x="4463838" y="194317"/>
                  <a:pt x="4174040" y="216000"/>
                </a:cubicBezTo>
                <a:cubicBezTo>
                  <a:pt x="3884242" y="237683"/>
                  <a:pt x="3972518" y="180503"/>
                  <a:pt x="3791320" y="216000"/>
                </a:cubicBezTo>
                <a:cubicBezTo>
                  <a:pt x="3610122" y="251497"/>
                  <a:pt x="3491559" y="191685"/>
                  <a:pt x="3300960" y="216000"/>
                </a:cubicBezTo>
                <a:cubicBezTo>
                  <a:pt x="3110361" y="240315"/>
                  <a:pt x="2895324" y="200855"/>
                  <a:pt x="2702960" y="216000"/>
                </a:cubicBezTo>
                <a:cubicBezTo>
                  <a:pt x="2510596" y="231145"/>
                  <a:pt x="2167991" y="212574"/>
                  <a:pt x="1997320" y="216000"/>
                </a:cubicBezTo>
                <a:cubicBezTo>
                  <a:pt x="1826649" y="219426"/>
                  <a:pt x="1538804" y="211999"/>
                  <a:pt x="1399320" y="216000"/>
                </a:cubicBezTo>
                <a:cubicBezTo>
                  <a:pt x="1259836" y="220001"/>
                  <a:pt x="859201" y="158359"/>
                  <a:pt x="586040" y="216000"/>
                </a:cubicBezTo>
                <a:cubicBezTo>
                  <a:pt x="312879" y="273641"/>
                  <a:pt x="244058" y="201080"/>
                  <a:pt x="0" y="216000"/>
                </a:cubicBezTo>
                <a:cubicBezTo>
                  <a:pt x="-9684" y="136151"/>
                  <a:pt x="3520" y="96065"/>
                  <a:pt x="0" y="0"/>
                </a:cubicBezTo>
                <a:close/>
              </a:path>
            </a:pathLst>
          </a:custGeom>
          <a:solidFill>
            <a:srgbClr val="FFFF00">
              <a:alpha val="71000"/>
            </a:srgbClr>
          </a:solidFill>
          <a:ln>
            <a:solidFill>
              <a:srgbClr val="FFFF00"/>
            </a:solidFill>
            <a:extLst>
              <a:ext uri="{C807C97D-BFC1-408E-A445-0C87EB9F89A2}">
                <ask:lineSketchStyleProps xmlns="" xmlns:ask="http://schemas.microsoft.com/office/drawing/2018/sketchyshapes" sd="134555546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52D3605-043F-49C8-99F4-9D1F51A36BF2}"/>
              </a:ext>
            </a:extLst>
          </p:cNvPr>
          <p:cNvSpPr txBox="1"/>
          <p:nvPr/>
        </p:nvSpPr>
        <p:spPr>
          <a:xfrm>
            <a:off x="913715" y="1646029"/>
            <a:ext cx="7909375" cy="948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sz="3200" spc="-100">
                <a:uFill>
                  <a:solidFill>
                    <a:srgbClr val="FFFF00"/>
                  </a:solidFill>
                </a:u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怖い落とし穴があることを知っておこう！</a:t>
            </a:r>
            <a:endParaRPr lang="en-US" altLang="ja-JP" sz="3200" spc="-100" dirty="0">
              <a:uFill>
                <a:solidFill>
                  <a:srgbClr val="FFFF00"/>
                </a:solidFill>
              </a:uFill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ED1993D-B311-4D42-9947-CC3531168A9F}"/>
              </a:ext>
            </a:extLst>
          </p:cNvPr>
          <p:cNvSpPr txBox="1"/>
          <p:nvPr/>
        </p:nvSpPr>
        <p:spPr>
          <a:xfrm>
            <a:off x="487000" y="2562909"/>
            <a:ext cx="11527200" cy="948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sz="2400" spc="-100">
                <a:solidFill>
                  <a:srgbClr val="FF7400"/>
                </a:solidFill>
                <a:uFill>
                  <a:solidFill>
                    <a:srgbClr val="FFFF00"/>
                  </a:solidFill>
                </a:u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●</a:t>
            </a:r>
            <a:r>
              <a:rPr lang="en-US" altLang="ja-JP" sz="2400" spc="-100" dirty="0">
                <a:solidFill>
                  <a:srgbClr val="FF7400"/>
                </a:solidFill>
                <a:uFill>
                  <a:solidFill>
                    <a:srgbClr val="FFFF00"/>
                  </a:solidFill>
                </a:u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 </a:t>
            </a:r>
            <a:r>
              <a:rPr lang="ja-JP" altLang="en-US" sz="3200" spc="-100">
                <a:uFill>
                  <a:solidFill>
                    <a:srgbClr val="FFFF00"/>
                  </a:solidFill>
                </a:u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ネット上でも相手の気持ちを考えてコミュニケーションをとろう！</a:t>
            </a:r>
            <a:endParaRPr lang="en-US" altLang="ja-JP" sz="3200" spc="-100" dirty="0">
              <a:uFill>
                <a:solidFill>
                  <a:srgbClr val="FFFF00"/>
                </a:solidFill>
              </a:uFill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F15B7BD-ED0A-4D5D-81A7-B1DAE7B570AC}"/>
              </a:ext>
            </a:extLst>
          </p:cNvPr>
          <p:cNvSpPr txBox="1"/>
          <p:nvPr/>
        </p:nvSpPr>
        <p:spPr>
          <a:xfrm>
            <a:off x="486998" y="3501133"/>
            <a:ext cx="11063871" cy="948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sz="2400" spc="-100">
                <a:solidFill>
                  <a:srgbClr val="FF7400"/>
                </a:solidFill>
                <a:uFill>
                  <a:solidFill>
                    <a:srgbClr val="FFFF00"/>
                  </a:solidFill>
                </a:u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●</a:t>
            </a:r>
            <a:r>
              <a:rPr lang="en-US" altLang="ja-JP" sz="2400" spc="-100" dirty="0">
                <a:solidFill>
                  <a:srgbClr val="FF7400"/>
                </a:solidFill>
                <a:uFill>
                  <a:solidFill>
                    <a:srgbClr val="FFFF00"/>
                  </a:solidFill>
                </a:u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 </a:t>
            </a:r>
            <a:r>
              <a:rPr lang="ja-JP" altLang="en-US" sz="3200" spc="-100">
                <a:uFill>
                  <a:solidFill>
                    <a:srgbClr val="FFFF00"/>
                  </a:solidFill>
                </a:u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ネットを利用する時は、個人情報を知られないように注意しよう！</a:t>
            </a:r>
            <a:endParaRPr lang="en-US" altLang="ja-JP" sz="3200" spc="-100" dirty="0">
              <a:uFill>
                <a:solidFill>
                  <a:srgbClr val="FFFF00"/>
                </a:solidFill>
              </a:uFill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B8ED891-31A0-4D99-9A07-77437201B488}"/>
              </a:ext>
            </a:extLst>
          </p:cNvPr>
          <p:cNvSpPr txBox="1"/>
          <p:nvPr/>
        </p:nvSpPr>
        <p:spPr>
          <a:xfrm>
            <a:off x="486998" y="4482116"/>
            <a:ext cx="10104800" cy="948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sz="2400" spc="-100" dirty="0">
                <a:solidFill>
                  <a:srgbClr val="FF7400"/>
                </a:solidFill>
                <a:uFill>
                  <a:solidFill>
                    <a:srgbClr val="FFFF00"/>
                  </a:solidFill>
                </a:u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●</a:t>
            </a:r>
            <a:r>
              <a:rPr lang="en-US" altLang="ja-JP" sz="2400" spc="-100" dirty="0">
                <a:solidFill>
                  <a:srgbClr val="FF7400"/>
                </a:solidFill>
                <a:uFill>
                  <a:solidFill>
                    <a:srgbClr val="FFFF00"/>
                  </a:solidFill>
                </a:u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 </a:t>
            </a:r>
            <a:r>
              <a:rPr lang="ja-JP" altLang="en-US" sz="3200" spc="-100" dirty="0">
                <a:uFill>
                  <a:solidFill>
                    <a:srgbClr val="FFFF00"/>
                  </a:solidFill>
                </a:u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こまった時はひとりでなやまず、身近な大人に相談しよう！</a:t>
            </a:r>
            <a:endParaRPr lang="en-US" altLang="ja-JP" sz="3200" spc="-100" dirty="0">
              <a:uFill>
                <a:solidFill>
                  <a:srgbClr val="FFFF00"/>
                </a:solidFill>
              </a:uFill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40EA43D-0948-4751-97E7-7B4436868634}"/>
              </a:ext>
            </a:extLst>
          </p:cNvPr>
          <p:cNvSpPr txBox="1"/>
          <p:nvPr/>
        </p:nvSpPr>
        <p:spPr>
          <a:xfrm>
            <a:off x="486998" y="5322277"/>
            <a:ext cx="11527202" cy="948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sz="2400" spc="-100" dirty="0">
                <a:solidFill>
                  <a:srgbClr val="FF7400"/>
                </a:solidFill>
                <a:uFill>
                  <a:solidFill>
                    <a:srgbClr val="FFFF00"/>
                  </a:solidFill>
                </a:u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●</a:t>
            </a:r>
            <a:r>
              <a:rPr lang="en-US" altLang="ja-JP" sz="2400" spc="-100" dirty="0">
                <a:solidFill>
                  <a:srgbClr val="FF7400"/>
                </a:solidFill>
                <a:uFill>
                  <a:solidFill>
                    <a:srgbClr val="FFFF00"/>
                  </a:solidFill>
                </a:u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 </a:t>
            </a:r>
            <a:r>
              <a:rPr lang="ja-JP" altLang="en-US" sz="3200" spc="-100" dirty="0">
                <a:uFill>
                  <a:solidFill>
                    <a:srgbClr val="FFFF00"/>
                  </a:solidFill>
                </a:u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おうちの人と決めたルールを守って、ネットを安全＆上手に使おう！</a:t>
            </a:r>
            <a:endParaRPr lang="en-US" altLang="ja-JP" sz="3200" spc="-100" dirty="0">
              <a:uFill>
                <a:solidFill>
                  <a:srgbClr val="FFFF00"/>
                </a:solidFill>
              </a:uFill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439720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プレースホルダー 1">
            <a:extLst>
              <a:ext uri="{FF2B5EF4-FFF2-40B4-BE49-F238E27FC236}">
                <a16:creationId xmlns:a16="http://schemas.microsoft.com/office/drawing/2014/main" id="{72B7A07D-FF91-4AC4-8394-DDD5039FB79B}"/>
              </a:ext>
            </a:extLst>
          </p:cNvPr>
          <p:cNvSpPr txBox="1">
            <a:spLocks/>
          </p:cNvSpPr>
          <p:nvPr/>
        </p:nvSpPr>
        <p:spPr>
          <a:xfrm>
            <a:off x="636102" y="179046"/>
            <a:ext cx="8130209" cy="90432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4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NTT</a:t>
            </a:r>
            <a:r>
              <a:rPr lang="ja-JP" altLang="en-US" sz="4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東日本のお仕事とは</a:t>
            </a:r>
            <a:r>
              <a:rPr lang="en-US" altLang="ja-JP" sz="4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……</a:t>
            </a:r>
            <a:endParaRPr lang="ja-JP" altLang="en-US" sz="4800" dirty="0">
              <a:solidFill>
                <a:srgbClr val="FF0000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87"/>
          <a:stretch/>
        </p:blipFill>
        <p:spPr>
          <a:xfrm>
            <a:off x="7947989" y="929308"/>
            <a:ext cx="3879572" cy="571500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89" y="929308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8952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 descr="部屋, 挿絵, 時計 が含まれている画像&#10;&#10;自動的に生成された説明">
            <a:extLst>
              <a:ext uri="{FF2B5EF4-FFF2-40B4-BE49-F238E27FC236}">
                <a16:creationId xmlns:a16="http://schemas.microsoft.com/office/drawing/2014/main" id="{6E891D3D-57DA-FF43-AADB-6A04914EF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648" y="242211"/>
            <a:ext cx="3086100" cy="1892300"/>
          </a:xfrm>
          <a:prstGeom prst="rect">
            <a:avLst/>
          </a:prstGeom>
        </p:spPr>
      </p:pic>
      <p:pic>
        <p:nvPicPr>
          <p:cNvPr id="14" name="図 13" descr="時計, 挿絵 が含まれている画像&#10;&#10;自動的に生成された説明">
            <a:extLst>
              <a:ext uri="{FF2B5EF4-FFF2-40B4-BE49-F238E27FC236}">
                <a16:creationId xmlns:a16="http://schemas.microsoft.com/office/drawing/2014/main" id="{997B7104-7467-834C-B667-9ED2C59AF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3210" y="90543"/>
            <a:ext cx="4267200" cy="2197100"/>
          </a:xfrm>
          <a:prstGeom prst="rect">
            <a:avLst/>
          </a:prstGeom>
        </p:spPr>
      </p:pic>
      <p:pic>
        <p:nvPicPr>
          <p:cNvPr id="15" name="図 14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8EA77F77-BEAD-364A-AE43-ED118D80AC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9250" y="51153"/>
            <a:ext cx="2857500" cy="1879600"/>
          </a:xfrm>
          <a:prstGeom prst="rect">
            <a:avLst/>
          </a:prstGeom>
        </p:spPr>
      </p:pic>
      <p:pic>
        <p:nvPicPr>
          <p:cNvPr id="16" name="図 15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52614CFD-7106-F549-9882-92BC7E9FEF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9236" y="4167558"/>
            <a:ext cx="1117600" cy="2717800"/>
          </a:xfrm>
          <a:prstGeom prst="rect">
            <a:avLst/>
          </a:prstGeom>
        </p:spPr>
      </p:pic>
      <p:pic>
        <p:nvPicPr>
          <p:cNvPr id="18" name="図 17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69AD02E7-15CC-634D-A444-0CDF723023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3329" y="4648200"/>
            <a:ext cx="2260600" cy="2209800"/>
          </a:xfrm>
          <a:prstGeom prst="rect">
            <a:avLst/>
          </a:prstGeom>
        </p:spPr>
      </p:pic>
      <p:sp>
        <p:nvSpPr>
          <p:cNvPr id="2" name="角丸四角形 1">
            <a:extLst>
              <a:ext uri="{FF2B5EF4-FFF2-40B4-BE49-F238E27FC236}">
                <a16:creationId xmlns:a16="http://schemas.microsoft.com/office/drawing/2014/main" id="{47911D75-1D2A-C447-9BD5-1364884F983E}"/>
              </a:ext>
            </a:extLst>
          </p:cNvPr>
          <p:cNvSpPr/>
          <p:nvPr/>
        </p:nvSpPr>
        <p:spPr>
          <a:xfrm>
            <a:off x="902608" y="2000488"/>
            <a:ext cx="10734079" cy="2974925"/>
          </a:xfrm>
          <a:prstGeom prst="roundRect">
            <a:avLst/>
          </a:prstGeom>
          <a:solidFill>
            <a:srgbClr val="FFFF00"/>
          </a:solidFill>
          <a:ln w="38100">
            <a:noFill/>
          </a:ln>
          <a:effectLst>
            <a:outerShdw blurRad="50800" dist="63500" dir="13634916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角丸四角形 8">
            <a:extLst>
              <a:ext uri="{FF2B5EF4-FFF2-40B4-BE49-F238E27FC236}">
                <a16:creationId xmlns:a16="http://schemas.microsoft.com/office/drawing/2014/main" id="{2090975E-C133-5B46-BB13-54AF74FFD09B}"/>
              </a:ext>
            </a:extLst>
          </p:cNvPr>
          <p:cNvSpPr/>
          <p:nvPr/>
        </p:nvSpPr>
        <p:spPr>
          <a:xfrm>
            <a:off x="902608" y="2000488"/>
            <a:ext cx="10734079" cy="2974925"/>
          </a:xfrm>
          <a:prstGeom prst="roundRect">
            <a:avLst/>
          </a:prstGeom>
          <a:solidFill>
            <a:srgbClr val="D2ECFA"/>
          </a:solidFill>
          <a:ln w="38100">
            <a:solidFill>
              <a:schemeClr val="tx1"/>
            </a:solidFill>
          </a:ln>
          <a:effectLst>
            <a:outerShdw blurRad="508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698997E-877A-FD41-98D8-4D11C94318E4}"/>
              </a:ext>
            </a:extLst>
          </p:cNvPr>
          <p:cNvSpPr txBox="1"/>
          <p:nvPr/>
        </p:nvSpPr>
        <p:spPr>
          <a:xfrm>
            <a:off x="4859924" y="4092927"/>
            <a:ext cx="24721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spc="3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NTT</a:t>
            </a:r>
            <a:r>
              <a:rPr kumimoji="1" lang="ja-JP" altLang="en-US" sz="3300" b="1">
                <a:latin typeface="Yu Gothic UI" panose="020B0500000000000000" pitchFamily="34" charset="-128"/>
                <a:ea typeface="Yu Gothic UI" panose="020B0500000000000000" pitchFamily="34" charset="-128"/>
              </a:rPr>
              <a:t>東日本</a:t>
            </a:r>
          </a:p>
        </p:txBody>
      </p:sp>
      <p:pic>
        <p:nvPicPr>
          <p:cNvPr id="19" name="図 18" descr="挿絵, プレート が含まれている画像&#10;&#10;自動的に生成された説明">
            <a:extLst>
              <a:ext uri="{FF2B5EF4-FFF2-40B4-BE49-F238E27FC236}">
                <a16:creationId xmlns:a16="http://schemas.microsoft.com/office/drawing/2014/main" id="{6F47BB15-B80E-0144-B8F5-161DA869C5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7147" y="2544388"/>
            <a:ext cx="9525000" cy="1460500"/>
          </a:xfrm>
          <a:prstGeom prst="rect">
            <a:avLst/>
          </a:prstGeom>
        </p:spPr>
      </p:pic>
      <p:grpSp>
        <p:nvGrpSpPr>
          <p:cNvPr id="3" name="グループ化 2"/>
          <p:cNvGrpSpPr/>
          <p:nvPr/>
        </p:nvGrpSpPr>
        <p:grpSpPr>
          <a:xfrm>
            <a:off x="4695848" y="4747097"/>
            <a:ext cx="3060700" cy="2110903"/>
            <a:chOff x="4695848" y="4747097"/>
            <a:chExt cx="3060700" cy="2110903"/>
          </a:xfrm>
        </p:grpSpPr>
        <p:pic>
          <p:nvPicPr>
            <p:cNvPr id="17" name="図 16" descr="文字と絵が描かれた絵&#10;&#10;低い精度で自動的に生成された説明">
              <a:extLst>
                <a:ext uri="{FF2B5EF4-FFF2-40B4-BE49-F238E27FC236}">
                  <a16:creationId xmlns:a16="http://schemas.microsoft.com/office/drawing/2014/main" id="{42ED1541-1A4E-364A-84F0-5F32A52EB9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32433"/>
            <a:stretch/>
          </p:blipFill>
          <p:spPr>
            <a:xfrm>
              <a:off x="4695848" y="4747097"/>
              <a:ext cx="3060700" cy="2110903"/>
            </a:xfrm>
            <a:prstGeom prst="rect">
              <a:avLst/>
            </a:prstGeom>
          </p:spPr>
        </p:pic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E869BE79-F377-D24E-8D4C-CC61CBA8DB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53165" t="33516" r="42905" b="63863"/>
            <a:stretch/>
          </p:blipFill>
          <p:spPr>
            <a:xfrm flipH="1">
              <a:off x="6230073" y="5648444"/>
              <a:ext cx="72342" cy="49193"/>
            </a:xfrm>
            <a:prstGeom prst="rect">
              <a:avLst/>
            </a:prstGeom>
          </p:spPr>
        </p:pic>
      </p:grpSp>
      <p:sp>
        <p:nvSpPr>
          <p:cNvPr id="21" name="楕円 20">
            <a:extLst>
              <a:ext uri="{FF2B5EF4-FFF2-40B4-BE49-F238E27FC236}">
                <a16:creationId xmlns:a16="http://schemas.microsoft.com/office/drawing/2014/main" id="{A8228B6D-CB78-4F35-AF33-340B5BBA9F4C}"/>
              </a:ext>
            </a:extLst>
          </p:cNvPr>
          <p:cNvSpPr/>
          <p:nvPr/>
        </p:nvSpPr>
        <p:spPr>
          <a:xfrm>
            <a:off x="303951" y="4939750"/>
            <a:ext cx="45719" cy="6791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39672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12D4EB3B-810C-7547-ACBC-986C231D5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299" y="1869315"/>
            <a:ext cx="7391400" cy="22860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1963BDD-2AE7-8544-B120-C989956F9C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804" y="3081718"/>
            <a:ext cx="2209800" cy="3683000"/>
          </a:xfrm>
          <a:prstGeom prst="rect">
            <a:avLst/>
          </a:prstGeom>
        </p:spPr>
      </p:pic>
      <p:pic>
        <p:nvPicPr>
          <p:cNvPr id="9" name="図 8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6B7F11DA-331F-0D42-95FB-141FD80E07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1445" y="2916618"/>
            <a:ext cx="1714500" cy="38481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E3360CA-13BF-7249-9524-363D29147F91}"/>
              </a:ext>
            </a:extLst>
          </p:cNvPr>
          <p:cNvSpPr txBox="1"/>
          <p:nvPr/>
        </p:nvSpPr>
        <p:spPr>
          <a:xfrm>
            <a:off x="4889156" y="668986"/>
            <a:ext cx="24136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5400" spc="600" dirty="0">
                <a:solidFill>
                  <a:srgbClr val="FFFF00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第</a:t>
            </a:r>
            <a:r>
              <a:rPr lang="en-US" altLang="ja-JP" sz="7200" b="1" spc="600" dirty="0">
                <a:solidFill>
                  <a:srgbClr val="FFFF00"/>
                </a:solidFill>
                <a:latin typeface="Comic Sans MS" panose="030F0902030302020204" pitchFamily="66" charset="0"/>
              </a:rPr>
              <a:t>1</a:t>
            </a:r>
            <a:r>
              <a:rPr lang="ja-JP" altLang="en-US" sz="5400" spc="600" dirty="0">
                <a:solidFill>
                  <a:srgbClr val="FFFF00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章</a:t>
            </a:r>
            <a:endParaRPr kumimoji="1" lang="ja-JP" altLang="en-US" sz="5400" spc="600" dirty="0">
              <a:solidFill>
                <a:srgbClr val="FFFF00"/>
              </a:solidFill>
            </a:endParaRPr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CE73D970-F797-467C-9A27-628BF37CA992}"/>
              </a:ext>
            </a:extLst>
          </p:cNvPr>
          <p:cNvCxnSpPr>
            <a:cxnSpLocks/>
          </p:cNvCxnSpPr>
          <p:nvPr/>
        </p:nvCxnSpPr>
        <p:spPr>
          <a:xfrm>
            <a:off x="9525522" y="6764718"/>
            <a:ext cx="114956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CE73D970-F797-467C-9A27-628BF37CA992}"/>
              </a:ext>
            </a:extLst>
          </p:cNvPr>
          <p:cNvCxnSpPr>
            <a:cxnSpLocks/>
          </p:cNvCxnSpPr>
          <p:nvPr/>
        </p:nvCxnSpPr>
        <p:spPr>
          <a:xfrm>
            <a:off x="988828" y="6764718"/>
            <a:ext cx="141147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51317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et_promise_01_middle_0322">
            <a:hlinkClick r:id="" action="ppaction://media"/>
            <a:extLst>
              <a:ext uri="{FF2B5EF4-FFF2-40B4-BE49-F238E27FC236}">
                <a16:creationId xmlns:a16="http://schemas.microsoft.com/office/drawing/2014/main" id="{1054A9D4-5E2F-4D61-B883-78295305AE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2000" y="1163779"/>
            <a:ext cx="9728000" cy="547200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3462291" y="6347533"/>
            <a:ext cx="87297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sz="1200" dirty="0" smtClean="0"/>
              <a:t>出展：「ネットの約束」（日経</a:t>
            </a:r>
            <a:r>
              <a:rPr kumimoji="1" lang="en-US" altLang="ja-JP" sz="1200" dirty="0" smtClean="0"/>
              <a:t>BP</a:t>
            </a:r>
            <a:r>
              <a:rPr kumimoji="1" lang="ja-JP" altLang="en-US" sz="1200" dirty="0" smtClean="0"/>
              <a:t>コンサルティング情報セキュリティ研究会 著）</a:t>
            </a:r>
            <a:endParaRPr kumimoji="1"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836415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図形 が含まれている画像&#10;&#10;自動的に生成された説明">
            <a:extLst>
              <a:ext uri="{FF2B5EF4-FFF2-40B4-BE49-F238E27FC236}">
                <a16:creationId xmlns:a16="http://schemas.microsoft.com/office/drawing/2014/main" id="{A33E794C-A55D-9046-9F1A-BAFA5D3DF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62" y="2082745"/>
            <a:ext cx="3365500" cy="2032000"/>
          </a:xfrm>
          <a:prstGeom prst="rect">
            <a:avLst/>
          </a:prstGeom>
        </p:spPr>
      </p:pic>
      <p:pic>
        <p:nvPicPr>
          <p:cNvPr id="6" name="図 5" descr="図形, 四角形&#10;&#10;自動的に生成された説明">
            <a:extLst>
              <a:ext uri="{FF2B5EF4-FFF2-40B4-BE49-F238E27FC236}">
                <a16:creationId xmlns:a16="http://schemas.microsoft.com/office/drawing/2014/main" id="{119D6E03-EEFE-9C42-8C64-6C5DF9E64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603" y="4674695"/>
            <a:ext cx="3022600" cy="1854200"/>
          </a:xfrm>
          <a:prstGeom prst="rect">
            <a:avLst/>
          </a:prstGeom>
        </p:spPr>
      </p:pic>
      <p:pic>
        <p:nvPicPr>
          <p:cNvPr id="8" name="図 7" descr="図形&#10;&#10;自動的に生成された説明">
            <a:extLst>
              <a:ext uri="{FF2B5EF4-FFF2-40B4-BE49-F238E27FC236}">
                <a16:creationId xmlns:a16="http://schemas.microsoft.com/office/drawing/2014/main" id="{0E79CD4D-4E0D-BF4F-84DA-82DC6F0645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3068" y="1066692"/>
            <a:ext cx="3009900" cy="3073400"/>
          </a:xfrm>
          <a:prstGeom prst="rect">
            <a:avLst/>
          </a:prstGeom>
        </p:spPr>
      </p:pic>
      <p:pic>
        <p:nvPicPr>
          <p:cNvPr id="13" name="図 12" descr="モニター画面に映る文字のロゴ&#10;&#10;低い精度で自動的に生成された説明">
            <a:extLst>
              <a:ext uri="{FF2B5EF4-FFF2-40B4-BE49-F238E27FC236}">
                <a16:creationId xmlns:a16="http://schemas.microsoft.com/office/drawing/2014/main" id="{E2D7F674-3A12-144B-A22F-E847471C43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3547" y="4114745"/>
            <a:ext cx="3175000" cy="2501900"/>
          </a:xfrm>
          <a:prstGeom prst="rect">
            <a:avLst/>
          </a:prstGeom>
        </p:spPr>
      </p:pic>
      <p:pic>
        <p:nvPicPr>
          <p:cNvPr id="17" name="図 16" descr="アイコン&#10;&#10;自動的に生成された説明">
            <a:extLst>
              <a:ext uri="{FF2B5EF4-FFF2-40B4-BE49-F238E27FC236}">
                <a16:creationId xmlns:a16="http://schemas.microsoft.com/office/drawing/2014/main" id="{5045B6F0-586C-9F4F-8DAE-325A3E9648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2175" y="2803446"/>
            <a:ext cx="2946400" cy="3835400"/>
          </a:xfrm>
          <a:prstGeom prst="rect">
            <a:avLst/>
          </a:prstGeom>
        </p:spPr>
      </p:pic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B998E4FE-7223-6F46-80A9-9E657152B5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1283899"/>
            <a:ext cx="12192000" cy="645905"/>
          </a:xfrm>
        </p:spPr>
        <p:txBody>
          <a:bodyPr/>
          <a:lstStyle/>
          <a:p>
            <a:r>
              <a:rPr lang="ja-JP" altLang="en-US" dirty="0"/>
              <a:t>インターネットに</a:t>
            </a:r>
            <a:endParaRPr lang="en-US" altLang="ja-JP" dirty="0"/>
          </a:p>
          <a:p>
            <a:r>
              <a:rPr lang="ja-JP" altLang="en-US" dirty="0"/>
              <a:t>つながるもの</a:t>
            </a:r>
          </a:p>
        </p:txBody>
      </p: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CE73D970-F797-467C-9A27-628BF37CA992}"/>
              </a:ext>
            </a:extLst>
          </p:cNvPr>
          <p:cNvCxnSpPr>
            <a:cxnSpLocks/>
          </p:cNvCxnSpPr>
          <p:nvPr/>
        </p:nvCxnSpPr>
        <p:spPr>
          <a:xfrm>
            <a:off x="5442620" y="6638846"/>
            <a:ext cx="136221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48506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5883</TotalTime>
  <Words>452</Words>
  <Application>Microsoft Office PowerPoint</Application>
  <PresentationFormat>ワイド画面</PresentationFormat>
  <Paragraphs>102</Paragraphs>
  <Slides>42</Slides>
  <Notes>3</Notes>
  <HiddenSlides>0</HiddenSlides>
  <MMClips>4</MMClips>
  <ScaleCrop>false</ScaleCrop>
  <HeadingPairs>
    <vt:vector size="6" baseType="variant">
      <vt:variant>
        <vt:lpstr>使用されているフォント</vt:lpstr>
      </vt:variant>
      <vt:variant>
        <vt:i4>13</vt:i4>
      </vt:variant>
      <vt:variant>
        <vt:lpstr>テーマ</vt:lpstr>
      </vt:variant>
      <vt:variant>
        <vt:i4>6</vt:i4>
      </vt:variant>
      <vt:variant>
        <vt:lpstr>スライド タイトル</vt:lpstr>
      </vt:variant>
      <vt:variant>
        <vt:i4>42</vt:i4>
      </vt:variant>
    </vt:vector>
  </HeadingPairs>
  <TitlesOfParts>
    <vt:vector size="61" baseType="lpstr">
      <vt:lpstr>Arial Rounded MT Bold</vt:lpstr>
      <vt:lpstr>HGPSoeiKakugothicUB</vt:lpstr>
      <vt:lpstr>HGGothicE</vt:lpstr>
      <vt:lpstr>Meiryo UI</vt:lpstr>
      <vt:lpstr>UD Digi Kyokasho NK-B</vt:lpstr>
      <vt:lpstr>UD Digi Kyokasho NK-R</vt:lpstr>
      <vt:lpstr>UD デジタル 教科書体 NK-B</vt:lpstr>
      <vt:lpstr>Yu Gothic UI</vt:lpstr>
      <vt:lpstr>Yu Gothic UI Semibold</vt:lpstr>
      <vt:lpstr>Yu Gothic</vt:lpstr>
      <vt:lpstr>Yu Gothic</vt:lpstr>
      <vt:lpstr>Arial</vt:lpstr>
      <vt:lpstr>Comic Sans MS</vt:lpstr>
      <vt:lpstr>Office テーマ</vt:lpstr>
      <vt:lpstr>デザインの設定</vt:lpstr>
      <vt:lpstr>1_デザインの設定</vt:lpstr>
      <vt:lpstr>2_デザインの設定</vt:lpstr>
      <vt:lpstr>3_デザインの設定</vt:lpstr>
      <vt:lpstr>4_デザインの設定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Masae Inoue  BPC</dc:creator>
  <cp:lastModifiedBy>小山彩香</cp:lastModifiedBy>
  <cp:revision>81</cp:revision>
  <dcterms:created xsi:type="dcterms:W3CDTF">2022-02-21T11:31:11Z</dcterms:created>
  <dcterms:modified xsi:type="dcterms:W3CDTF">2022-05-17T03:21:20Z</dcterms:modified>
</cp:coreProperties>
</file>