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4.xml" ContentType="application/inkml+xml"/>
  <Override PartName="/ppt/ink/ink5.xml" ContentType="application/inkml+xml"/>
  <Override PartName="/ppt/ink/ink6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  <p:sldMasterId id="2147483658" r:id="rId4"/>
    <p:sldMasterId id="2147483656" r:id="rId5"/>
    <p:sldMasterId id="2147483660" r:id="rId6"/>
    <p:sldMasterId id="2147483661" r:id="rId7"/>
    <p:sldMasterId id="2147483662" r:id="rId8"/>
  </p:sldMasterIdLst>
  <p:notesMasterIdLst>
    <p:notesMasterId r:id="rId51"/>
  </p:notesMasterIdLst>
  <p:sldIdLst>
    <p:sldId id="328" r:id="rId9"/>
    <p:sldId id="330" r:id="rId10"/>
    <p:sldId id="331" r:id="rId11"/>
    <p:sldId id="332" r:id="rId12"/>
    <p:sldId id="333" r:id="rId13"/>
    <p:sldId id="329" r:id="rId14"/>
    <p:sldId id="279" r:id="rId15"/>
    <p:sldId id="276" r:id="rId16"/>
    <p:sldId id="313" r:id="rId17"/>
    <p:sldId id="266" r:id="rId18"/>
    <p:sldId id="275" r:id="rId19"/>
    <p:sldId id="317" r:id="rId20"/>
    <p:sldId id="268" r:id="rId21"/>
    <p:sldId id="318" r:id="rId22"/>
    <p:sldId id="319" r:id="rId23"/>
    <p:sldId id="269" r:id="rId24"/>
    <p:sldId id="322" r:id="rId25"/>
    <p:sldId id="323" r:id="rId26"/>
    <p:sldId id="280" r:id="rId27"/>
    <p:sldId id="314" r:id="rId28"/>
    <p:sldId id="315" r:id="rId29"/>
    <p:sldId id="283" r:id="rId30"/>
    <p:sldId id="316" r:id="rId31"/>
    <p:sldId id="284" r:id="rId32"/>
    <p:sldId id="285" r:id="rId33"/>
    <p:sldId id="286" r:id="rId34"/>
    <p:sldId id="320" r:id="rId35"/>
    <p:sldId id="321" r:id="rId36"/>
    <p:sldId id="288" r:id="rId37"/>
    <p:sldId id="289" r:id="rId38"/>
    <p:sldId id="324" r:id="rId39"/>
    <p:sldId id="291" r:id="rId40"/>
    <p:sldId id="295" r:id="rId41"/>
    <p:sldId id="296" r:id="rId42"/>
    <p:sldId id="292" r:id="rId43"/>
    <p:sldId id="297" r:id="rId44"/>
    <p:sldId id="298" r:id="rId45"/>
    <p:sldId id="325" r:id="rId46"/>
    <p:sldId id="303" r:id="rId47"/>
    <p:sldId id="304" r:id="rId48"/>
    <p:sldId id="305" r:id="rId49"/>
    <p:sldId id="311" r:id="rId5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章" id="{50A89603-9F90-6142-9417-CFBCD339B75C}">
          <p14:sldIdLst>
            <p14:sldId id="328"/>
            <p14:sldId id="330"/>
            <p14:sldId id="331"/>
            <p14:sldId id="332"/>
            <p14:sldId id="333"/>
            <p14:sldId id="329"/>
            <p14:sldId id="279"/>
            <p14:sldId id="276"/>
            <p14:sldId id="313"/>
            <p14:sldId id="266"/>
            <p14:sldId id="275"/>
            <p14:sldId id="317"/>
            <p14:sldId id="268"/>
            <p14:sldId id="318"/>
            <p14:sldId id="319"/>
            <p14:sldId id="269"/>
            <p14:sldId id="322"/>
            <p14:sldId id="323"/>
            <p14:sldId id="280"/>
            <p14:sldId id="314"/>
            <p14:sldId id="315"/>
            <p14:sldId id="283"/>
            <p14:sldId id="316"/>
            <p14:sldId id="284"/>
            <p14:sldId id="285"/>
            <p14:sldId id="286"/>
            <p14:sldId id="320"/>
            <p14:sldId id="321"/>
            <p14:sldId id="288"/>
            <p14:sldId id="289"/>
            <p14:sldId id="324"/>
            <p14:sldId id="291"/>
            <p14:sldId id="295"/>
            <p14:sldId id="296"/>
            <p14:sldId id="292"/>
            <p14:sldId id="297"/>
            <p14:sldId id="298"/>
            <p14:sldId id="325"/>
            <p14:sldId id="303"/>
            <p14:sldId id="304"/>
            <p14:sldId id="305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2E8"/>
    <a:srgbClr val="F4EE00"/>
    <a:srgbClr val="41B04B"/>
    <a:srgbClr val="FEFBCD"/>
    <a:srgbClr val="287529"/>
    <a:srgbClr val="6E9E4D"/>
    <a:srgbClr val="FBF028"/>
    <a:srgbClr val="FDD0DF"/>
    <a:srgbClr val="43CEFF"/>
    <a:srgbClr val="05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/>
    <p:restoredTop sz="94830"/>
  </p:normalViewPr>
  <p:slideViewPr>
    <p:cSldViewPr snapToGrid="0" snapToObjects="1">
      <p:cViewPr varScale="1">
        <p:scale>
          <a:sx n="66" d="100"/>
          <a:sy n="66" d="100"/>
        </p:scale>
        <p:origin x="6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4:00:1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4:00:1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5T04:00:12.3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37 1 24575,'7'0'0,"0"0"0,-1 1 0,1 0 0,0 0 0,0 0 0,-1 1 0,1 0 0,-1 0 0,1 1 0,-1-1 0,0 2 0,0-1 0,0 1 0,-1-1 0,1 2 0,-1-1 0,0 0 0,0 1 0,0 0 0,-1 1 0,1-1 0,-1 0 0,-1 1 0,1 0 0,3 8 0,-1 0 0,-1 1 0,-1-1 0,0 1 0,0 0 0,-2 0 0,0 0 0,0 0 0,-2 0 0,0 1 0,-2 19 0,0-28 7,0 1 0,-1 0 0,1-1 0,-2 1 0,1-1 1,-1 0-1,0 0 0,0 0 0,-1 0 0,0-1 0,0 0 0,0 0 0,-1 0 0,0-1 0,0 1 0,-8 4 0,3-2-156,0-1 1,0 0-1,0-1 1,-1 0-1,0-1 1,0 0-1,0-1 1,-1 0-1,-14 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0:02:41.708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0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0:02:41.709"/>
    </inkml:context>
    <inkml:brush xml:id="br0">
      <inkml:brushProperty name="width" value="0.35" units="cm"/>
      <inkml:brushProperty name="height" value="2.1" units="cm"/>
      <inkml:brushProperty name="color" value="#FFFC00"/>
      <inkml:brushProperty name="inkEffects" value="pencil"/>
    </inkml:brush>
  </inkml:definitions>
  <inkml:trace contextRef="#ctx0" brushRef="#br0">586 937 16383,'-38'0'0,"9"-7"0,-2 6 0,6-13 0,-8 5 0,9 0 0,1-5 0,0 12 0,7-10 0,-7 4 0,9-7 0,6 1 0,-5 0 0,5-1 0,-7-7 0,1 5 0,-3-13 0,3 13 0,5-14 0,2 15 0,7-15 0,-6 15 0,4-7 0,-4 0 0,6 7 0,0-7 0,0 1 0,0 5 0,0-13 0,0 13 0,0-5 0,0-1 0,6 7 0,-4-15 0,4 14 0,1-5 0,1-1 0,1 7 0,4-7 0,-5 9 0,6-1 0,0 1 0,1 0 0,7-2 0,-6 2 0,7 5 0,-1-5 0,-6 12 0,7-5 0,-1 0 0,3 5 0,8-6 0,-9 8 0,7 0 0,-6 0 0,7 0 0,-7 7 0,6-6 0,-15 6 0,6-1 0,-8-4 0,-6 10 0,5-4 0,-5 6 0,0 0 0,5 9 0,-5-7 0,1 7 0,5-1 0,-6-6 0,1 15 0,4-15 0,-12 15 0,12-15 0,-12 15 0,12-15 0,-11 15 0,10-15 0,-10 15 0,4-15 0,-6 15 0,0-15 0,0 15 0,0-15 0,0 7 0,0-1 0,0-6 0,-6 7 0,4-9 0,-12 9 0,6-7 0,-7 6 0,-8-7 0,7 0 0,-7 0 0,1 0 0,-3 1 0,-8 0 0,0 0 0,0 1 0,0-8 0,0-2 0,0 1 0,0-7 0,0 7 0,9-8 0,1 0 0,1 0 0,5-7 0,-5 6 0,7-12 0,7 5 0,-4-6 0,10-1 0,-11 1 0,5 0 0,0-9 0,2 7 0,-1-15 0,5 14 0,-6-13 0,8 5 0,0 0 0,0-6 0,7 15 0,2-15 0,6 6 0,1-8 0,0 9 0,0-7 0,7 14 0,2-7 0,8 0 0,0 6 0,10-7 0,-8 8 0,19 7 0,-19-5 0,8 13 0,-18-5 0,-3 7 0,-8 0 0,0 0 0,1 6 0,-7 2 0,12 7 0,-10 0 0,14 8 0,-16-7 0,7 15 0,-6-6 0,0 7 0,-2 1 0,-7 0 0,0 0 0,0 0 0,0-1 0,0 1 0,-7 0 0,-2-8 0,-7 5 0,2-13 0,-10 6 0,-1-8 0,-8 2 0,0-8 0,-10-2 0,8-7 0,-19 0 0,-4-9 0,-1-2 0,-9-17 0,11-1 0,12 1 0,1-5 0,26 7 0,-4-7 0,20 0 0,-5-10 0,7 8 0,7-9 0,2 11 0,17-10 0,-7 8 0,24-11 0,-5 19 0,31-1 0,2 8 0,0 0 0,10 9 0,-22 3 0,-1 8 0,-5 0 0,-17 7 0,-1 1 0,-13 7 0,-8-1 0,-6 1 0,6 7 0,-12 3 0,5 7 0,-7 1 0,0 0 0,0 10 0,-8-8 0,-2 19 0,-14-19 0,5 8 0,-26 3 0,17-17 0,-19 8 0,14-21 0,0 1 0,0-8 0,1-2 0,-1-7 0,0-7 0,-11-12 0,-1 0 0,-3-25 0,4 15 0,16-14 0,5 10 0,13-11 0,3 9 0,7-8 0,8-1 0,9 9 0,11-19 0,16 17 0,16-11 0,11 8 0,13-2 0,0 10 0,-1 11 0,-22 11 0,5 2 0,-31 6 0,0-6 0,-12 14 0,-8 10 0,-7 0 0,-1 15 0,-7-6 0,0 18 0,0 2 0,-16 11 0,-5 0 0,-17 0 0,-13 17 0,10-13 0,-22 15 0,11-15 0,-8-17 0,1-5 0,3-20 0,10-7 0,3-3 0,18-8 0,-6-7 0,14-10 0,-7-8 0,15-8 0,2-11 0,7-1 0,0-1 0,8-8 0,2 8 0,8 1 0,7 1 0,0 12 0,8-1 0,0 7 0,-9 3 0,7 14 0,-7 3 0,9 6 0,-8 0 0,-3 0 0,-8 0 0,2 14 0,-2-4 0,-5 21 0,5-6 0,-13 7 0,7 1 0,-8 10 0,0-7 0,0 7 0,-15-10 0,4-1 0,-30 3 0,12-9 0,-14-7 0,0-4 0,-15-13 0,-14-3 0,-11-20 0,-1-11 0,0-10 0,9-9 0,17 10 0,19-5 0,22 13 0,10 0 0,7-10 0,7 7 0,10-7 0,8 10 0,18-2 0,15 7 0,13 9 0,1 2 0,8 15 0,-21-7 0,-1 16 0,-15 3 0,-10 6 0,-8-1 0,-2 9 0,-6 11 0,-1 0 0,-6 18 0,-2-17 0,0 17 0,-6-7 0,6 10 0,-8 12 0,-16-9 0,-5 9 0,-17-12 0,1 0 0,-12 3 0,11-12 0,-19-8 0,22-22 0,-8-1 0,10-15 0,8 0 0,-6-2 0,15-12 0,-8-3 0,9-9 0,5-8 0,3-10 0,7 7 0,0-17 0,0 7 0,9-22 0,10 9 0,11-10 0,19 10 0,-9 2 0,17 6 0,-10 6 0,9 7 0,0 9 0,0 2 0,0 17 0,-10 1 0,-3 9 0,-18 6 0,5 3 0,-12 14 0,5 3 0,-5 17 0,-2-8 0,3 18 0,-10-7 0,-1 10 0,-8 0 0,0 0 0,-8 0 0,-9-10 0,-2-3 0,-12-11 0,5-6 0,-7 5 0,0-13 0,-10 7 0,-3-16 0,-10-1 0,-12-17 0,-4-3 0,1-16 0,-10-4 0,22-6 0,1 1 0,22 2 0,11-9 0,16 9 0,0-19 0,9 9 0,0-1 0,9-8 0,9 9 0,19-3 0,11 2 0,20 7 0,4-1 0,11 7 0,-11 4 0,8 17 0,-21 4 0,-1 8 0,-15 0 0,-17 15 0,5-4 0,-13 20 0,7 4 0,-9 1 0,3 17 0,-10-7 0,-1 10 0,-8 0 0,0 12 0,0-9 0,-16 9 0,4-22 0,-21-3 0,15-10 0,-13-8 0,5-1 0,-17-7 0,7-7 0,-17-2 0,7-8 0,-22-19 0,-4-4 0,1-17 0,2 1 0,21-7 0,3-2 0,24 2 0,4-7 0,17 7 0,0-10 0,15 10 0,5-7 0,15 7 0,23-4 0,-7 4 0,29 14 0,-20 4 0,8 9 0,-12 8 0,-11 3 0,-10 8 0,-12 6 0,-15 2 0,5 15 0,-11 1 0,5 9 0,-7 0 0,0 10 0,0-8 0,0 8 0,0 0 0,-14-7 0,2 17 0,-20-25 0,13 13 0,-4-23 0,8 4 0,0-14 0,1-2 0,0-6 0,6-6 0,-5-2 0,11-6 0,-4-9 0,6 7 0,0-15 0,0 6 0,6 0 0,3-5 0,14 12 0,3-6 0,-2 9 0,7 6 0,-15 2 0,6 7 0,-14 7 0,-1 9 0,-7 0 0,0 15 0,-7-15 0,-9 15 0,-1-7 0,-14 2 0,5-2 0,-7-15 0,-10-2 0,-3-7 0,-10 0 0,10-7 0,11 5 0,13-12 0,14-2 0,1-9 0,7-8 0,0 0 0,15 0 0,5-10 0,13 8 0,12-11 0,1 11 0,0 7 0,-3 9 0,-10 12 0,-1 7 0,-7 0 0,-3 6 0,-14 10 0,-1 9 0,-7 8 0,0 0 0,0-1 0,-8 1 0,-1 0 0,-15 0 0,-3 10 0,-7-8 0,-11 10 0,-1-18 0,-10 0 0,10-9 0,3-8 0,18-3 0,3-13 0,14-2 0,1-15 0,7-12 0,0 0 0,17-19 0,-5 9 0,35-15 0,-17 14 0,26-2 0,-10 21 0,-1 0 0,-10 11 0,-4 7 0,-15 3 0,0 12 0,-9 10 0,-7 0 0,0 15 0,0-6 0,-8 7 0,-2 11 0,-14-7 0,-2 7 0,-7-10 0,-11-7 0,-1-1 0,-1-7 0,3-8 0,18-3 0,2-7 0,15-6 0,2-2 0,6-15 0,0-1 0,8-20 0,9 9 0,9-8 0,20-4 0,1 9 0,2-9 0,-6 20 0,-11 10 0,-7 3 0,-3 13 0,-14 1 0,6 16 0,-12 19 0,5 0 0,-7 19 0,0-19 0,-17 18 0,5-7 0,-22 0 0,8-3 0,-17-9 0,7-8 0,-17 1 0,7-17 0,0-2 0,-8-8 0,19 0 0,0-7 0,4-9 0,15 0 0,0-7 0,2 1 0,4-13 0,0-1 0,2-7 0,8 0 0,0 7 0,8-17 0,9 17 0,2-7 0,12 10 0,5-2 0,-1 2 0,18 4 0,-17 5 0,7 6 0,-10 2 0,-9 7 0,-1 1 0,-9 8 0,0 0 0,0 7 0,1 9 0,8 1 0,-5 14 0,7 5 0,-8-1 0,1 19 0,0-9 0,0 11 0,-7 0 0,-3 0 0,-8 0 0,0-10 0,0 7 0,0-18 0,-7 8 0,-3-10 0,-13 0 0,4 0 0,-12-8 0,5-1 0,-6-8 0,-12 2 0,9-9 0,-19-1 0,19-8 0,-19 0 0,19 0 0,-8 0 0,10 0 0,0 0 0,0 0 0,8-6 0,-6-3 0,15-5 0,-7-2 0,9 2 0,6 0 0,-6-9 0,12-2 0,-5-8 0,7 0 0,0 1 0,0-12 0,7 9 0,-5-8 0,14-1 0,0 9 0,11-8 0,16 8 0,3-1 0,9 7 0,1-6 0,0 14 0,0-6 0,-10 9 0,7-1 0,-26 4 0,14 5 0,-24 3 0,5 7 0,-8 0 0,1 0 0,-1 0 0,8 8 0,-6 0 0,15 15 0,-15-6 0,9 24 0,-9-14 0,8 16 0,-6-10 0,7 10 0,-7 2 0,-8 1 0,7 7 0,-15-7 0,13 0 0,-13-3 0,5-19 0,-7 7 0,0-7 0,-6 1 0,-3 6 0,-6-15 0,-1 15 0,-7-14 0,5 14 0,-23-12 0,12 5 0,-36-5 0,16-1 0,-32-6 0,22-4 0,-10-8 0,24 0 0,1 0 0,11 0 0,9-6 0,1-2 0,9-7 0,-1 1 0,1 0 0,6-1 0,-6-7 0,13-3 0,-7-8 0,8 0 0,0-10 0,0 7 0,0-17 0,17 7 0,-6 0 0,15 3 0,0 0 0,-8 7 0,15-7 0,3 8 0,0 9 0,7-7 0,0 13 0,2-5 0,1 8 0,8-2 0,-9 10 0,11 0 0,0 9 0,-10 0 0,-3 0 0,-19 0 0,7 8 0,-15 0 0,8 15 0,-10-6 0,10 13 0,-7-5 0,7 8 0,-15-1 0,5 1 0,-12 0 0,13 0 0,-14 0 0,7 10 0,-16-8 0,7 8 0,-14-10 0,-2 0 0,-1 0 0,-13-1 0,5 1 0,-7-7 0,-10 7 0,-3-14 0,-10 8 0,-12-16 0,-4-3 0,-11-8 0,11 0 0,-9 0 0,33-7 0,-18-4 0,30-5 0,1-1 0,4-7 0,15 8 0,0-15 0,2 7 0,12-9 0,-13 0 0,14-11 0,-7 9 0,8-19 0,9 9 0,11-24 0,10 10 0,9-9 0,-4 22 0,13-11 0,-9 11 0,7-3 0,-1 12 0,-9 6 0,17 10 0,-18-3 0,19 14 0,-19 3 0,19 7 0,-19 0 0,18 0 0,-26 0 0,25 8 0,-33 0 0,22 10 0,-17-3 0,1 0 0,-2 9 0,-15 0 0,7 9 0,-6 0 0,0 0 0,-2 0 0,-7-1 0,0 11 0,0-7 0,0 7 0,-8 0 0,-2-8 0,-7 8 0,1-18 0,0 6 0,-7-7 0,6 1 0,-14-2 0,15-8 0,-15 8 0,-4-13 0,-1 12 0,-17-12 0,-5-1 0,-1 0 0,-22-9 0,9 0 0,1-9 0,2-1 0,24-8 0,10 2 0,12 7 0,8-12 0,0 11 0,0-13 0,1 9 0,6-9 0,-6-2 0,12-8 0,-5 1 0,7-12 0,0-1 0,8-12 0,2 1 0,15 11 0,-5-9 0,25 5 0,-13-8 0,14 9 0,-1 2 0,1 11 0,10-3 0,0 9 0,-10 3 0,7 16 0,-18-5 0,9 13 0,-12-5 0,11 15 0,-16 1 0,15 8 0,-18-2 0,2 9 0,-4-7 0,-6 14 0,0-6 0,0 7 0,-7 1 0,6 0 0,-13 0 0,5-1 0,-7 1 0,0 0 0,0 0 0,-8 10 0,-2-8 0,-7 8 0,0-10 0,-7 0 0,6 0 0,-13 0 0,5-1 0,-7-6 0,0-2 0,0-8 0,1 0 0,-12-6 0,-1-3 0,-1-7 0,-8 0 0,19 0 0,-19 0 0,19-8 0,-9-1 0,20 0 0,1-5 0,9 6 0,6-6 0,-5 0 0,5-1 0,0 1 0,2-9 0,-1 7 0,6-15 0,-5 7 0,6-9 0,0 0 0,7 0 0,2 0 0,8-10 0,7 7 0,13-9 0,9 9 0,22-3 0,3-1 0,1 8 0,8 12 0,-31 4 0,17 14 0,-21-5 0,1 7 0,7 0 0,-17 0 0,7 7 0,-10 2 0,-9 7 0,-1-1 0,-9-1 0,-6 0 0,4 0 0,-10 1 0,11 7 0,-11 3 0,6 7 0,-8 1 0,0 0 0,-9 10 0,0-8 0,-16 9 0,6-1 0,-13-8 0,13 8 0,-12-10 0,-5-7 0,0 6 0,-7-13 0,0 5 0,-3-6 0,0-8 0,-7-1 0,17-9 0,-7 0 0,10 0 0,8 0 0,3 0 0,8 0 0,-1-7 0,7-1 0,2-6 0,-1 0 0,6-1 0,-13-7 0,12-3 0,-5-8 0,7 0 0,0 0 0,7 0 0,3-10 0,7 8 0,1-19 0,-1 19 0,8-9 0,-7 11 0,13 8 0,-6-6 0,8 5 0,10-1 0,-7 3 0,17 14 0,-18 3 0,8 7 0,-18 0 0,6 0 0,-15 0 0,6 0 0,-7 6 0,-7 2 0,4 6 0,-4 0 0,6-6 0,-6 5 0,-2-5 0,-6 6 0,0 0 0,0 0 0,0 1 0,-14 0 0,-5 0 0,-13 2 0,-1-8 0,-11 6 0,9-13 0,6 7 0,15-9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0:02:41.710"/>
    </inkml:context>
    <inkml:brush xml:id="br0">
      <inkml:brushProperty name="width" value="0.35" units="cm"/>
      <inkml:brushProperty name="height" value="2.1" units="cm"/>
      <inkml:brushProperty name="color" value="#FFFC00"/>
      <inkml:brushProperty name="inkEffects" value="pencil"/>
    </inkml:brush>
  </inkml:definitions>
  <inkml:trace contextRef="#ctx0" brushRef="#br0">815 849 16383,'-30'16'0,"3"-3"0,13-13 0,-1 0 0,7-7 0,-4 6 0,4-12 0,-7 5 0,1-6 0,6-9 0,-5 7 0,5-7 0,0 1 0,-4 5 0,10-5 0,-4-1 0,6 7 0,0-7 0,-7 9 0,6-9 0,-6 7 0,7-7 0,0 9 0,0-1 0,0-7 0,0 5 0,0-5 0,0 8 0,0-9 0,0 7 0,0-7 0,7 9 0,-6-1 0,6 1 0,-1 0 0,-4-1 0,10 1 0,-4 0 0,14-2 0,-5 2 0,5 5 0,-8-4 0,1 11 0,7-11 0,-6 11 0,7-5 0,-1 7 0,3 0 0,-1 0 0,7 0 0,-15 6 0,15-5 0,-15 12 0,7-11 0,-9 10 0,0-4 0,0 0 0,1 5 0,-8-6 0,6 8 0,-11-1 0,10 0 0,-10 9 0,10-7 0,-10 6 0,4 1 0,-6-7 0,0 15 0,0-15 0,0 15 0,-7-7 0,-1 1 0,-9 5 0,3-13 0,-2 13 0,1-13 0,-9 13 0,0-5 0,-1 0 0,-6-2 0,7 0 0,-9-5 0,0 6 0,8-9 0,-6 1 0,6-8 0,1 0 0,-7-1 0,15-5 0,-15 5 0,14-7 0,-14 0 0,15 0 0,-15-7 0,15 5 0,-15-13 0,14 7 0,-5-7 0,-1-1 0,13 2 0,-11-2 0,12-6 0,-5 5 0,5-13 0,-4 13 0,11-5 0,-11-1 0,11 7 0,-12-7 0,13 0 0,-6 7 0,7-15 0,0 15 0,0-15 0,0 14 0,0-13 0,0 5 0,0 0 0,7 3 0,1-1 0,1 7 0,5-15 0,-6 14 0,7-5 0,1-1 0,6 6 0,-4-6 0,12 7 0,-5 0 0,8 0 0,-1-1 0,11 8 0,-7 1 0,17 8 0,-17 0 0,7 0 0,-19 0 0,7 0 0,-7 0 0,1 0 0,6 8 0,-15-6 0,6 11 0,1-4 0,-7 5 0,7 2 0,-9-2 0,1 8 0,-7-5 0,6 5 0,-5 0 0,-1-5 0,6 13 0,-12-5 0,5 0 0,-7 5 0,0-5 0,0-1 0,0 7 0,0-6 0,0-1 0,-7 7 0,5-7 0,-12 1 0,6 6 0,-7-15 0,-1 15 0,1-15 0,0 6 0,-1 1 0,-6-6 0,4 6 0,-5 0 0,0-6 0,5 6 0,-12-14 0,13 4 0,-5-12 0,-1 13 0,7-12 0,-15 5 0,14-7 0,-14 0 0,15 0 0,-7-6 0,1 4 0,5-11 0,-5 5 0,-1-7 0,7 0 0,-7 0 0,9 1 0,-9-2 0,13 2 0,-11-2 0,13 2 0,0-8 0,-4 5 0,10-5 0,-11 7 0,12-7 0,-6 5 0,7-5 0,-7-1 0,5 7 0,-5-15 0,13 14 0,-4-14 0,10 15 0,-3-15 0,14 7 0,-6-1 0,14-6 0,-7 14 0,9-7 0,0 7 0,10 0 0,3-1 0,10 8 0,-11 1 0,9 9 0,-9 0 0,1 0 0,-3 8 0,-10-7 0,-9 13 0,-1-6 0,-9 6 0,-6 0 0,5 0 0,-5 9 0,1-7 0,-2 15 0,-7-15 0,0 15 0,0-7 0,-7 9 0,-3 0 0,-6 0 0,-8 0 0,6-1 0,-14-6 0,15-3 0,-14-7 0,7-1 0,-1 1 0,-6-8 0,6-1 0,-8-7 0,9 0 0,-7 0 0,6 0 0,1 0 0,1-7 0,0-2 0,7-5 0,-7-1 0,9 0 0,6 1 0,2-9 0,-2-1 0,7-1 0,-7-6 0,8 6 0,0 1 0,7-7 0,2 15 0,7-15 0,6 13 0,4-6 0,17 7 0,-8 0 0,9 7 0,-12-5 0,-7 13 0,-3-5 0,-8 7 0,-6 6 0,-1 2 0,-7 6 0,0 9 0,0-7 0,-8 15 0,-1-7 0,-7 9 0,-8 0 0,6-8 0,-12 5 0,13-13 0,-14 6 0,15-15 0,-7 6 0,9-13 0,0 6 0,6-22 0,1 5 0,7-21 0,8 6 0,1-8 0,6 9 0,9-7 0,0 6 0,9 0 0,0 1 0,-9 8 0,-1 7 0,-15 9 0,-10 16 0,-6 1 0,-15 13 0,-2-5 0,-1 8 0,-5-8 0,6-1 0,-8 0 0,0-13 0,0 10 0,0-19 0,8 6 0,3-8 0,7-7 0,7-1 0,-4-6 0,10-9 0,-4-1 0,6-9 0,0 0 0,0 0 0,7 0 0,2 0 0,15 0 0,1 0 0,18-2 0,3 8 0,22-1 0,-9 9 0,10 8 0,-14 2 0,-9 9 0,-3 0 0,-10 0 0,-8 0 0,-3 7 0,-7 9 0,0 0 0,1 15 0,-8-7 0,-1 9 0,-7 10 0,0-8 0,0 19 0,-7-19 0,-12 19 0,-9-9 0,0 1 0,-18 10 0,24-20 0,-23 3 0,10-6 0,7-15 0,-13 0 0,16-4 0,1-12 0,-7 5 0,15-7 0,-15-8 0,14 0 0,-14-8 0,7 0 0,-9 0 0,7-8 0,-5 6 0,13-13 0,-6 5 0,8 1 0,7-6 0,-4 7 0,11-1 0,-6-6 0,8 7 0,0-9 0,8 0 0,8 7 0,10-5 0,6 5 0,1 1 0,23-11 0,-8 16 0,21-9 0,-1 19 0,-9 1 0,-1 9 0,-15 0 0,-10 0 0,0 8 0,-9 0 0,-1 7 0,-8 7 0,-1-5 0,2 13 0,-8-5 0,0 8 0,-8 0 0,0 10 0,0 2 0,0 1 0,-8-3 0,-1-10 0,-15 0 0,-1-1 0,-8 1 0,8-8 0,-16-1 0,14-1 0,-27-11 0,8 11 0,-22-21 0,-3 6 0,-13-17 0,0-3 0,0-9 0,0-9 0,1-2 0,30 5 0</inkml:trace>
  <inkml:trace contextRef="#ctx0" brushRef="#br0" timeOffset="1">238 152 16383,'50'-16'0,"10"-11"0,8 7 0,-23 9 0,-1 3 0,-12 8 0,-7 0 0,6 0 0,-15 6 0,6 2 0,-7 15 0,0-7 0,1 15 0,-8-7 0,-1 9 0,1 0 0,-6 0 0,5 0 0,-7-1 0,-7 1 0,5 0 0,-12-9 0,5 7 0,-6-15 0,0 7 0,1-9 0,-9 1 0,7-7 0,-15 7 0,15-13 0,-15 5 0,14-7 0,-14 0 0,15-6 0,-7-2 0,15-7 0,-4 1 0,10 0 0,-4-9 0,6-2 0,0 1 0,0-7 0,7 6 0,2-8 0,15 8 0,-6-6 0,23 11 0,-13-4 0,26 6 0,-9 0 0,11 8 0,-10 1 0,7 9 0,-17 0 0,7 7 0,-10 3 0,-9 5 0,-1 0 0,-8 8 0,-1-7 0,-5 15 0,-3-7 0,-6 19 0,0-7 0,0 17 0,-16-7 0,-5 10 0,-14-11 0,-2 9 0,11-27 0,-7 6 0,9-17 0,-9 0 0,8-7 0,3-1 0,7-8 0,1 0 0,0 0 0,-1-7 0,1-1 0,-1-14 0,6-3 0,-5-8 0,12 0 0,-5-10 0,7 7 0,0-17 0,8 7 0,1 0 0,18-7 0,1 7 0,17-2 0,3 2 0,8 17 0,-10 3 0,7 8 0,-17 8 0,7 2 0,-19 8 0,-1 0 0,-16 6 0,6 2 0,-11 15 0,4 1 0,-6 9 0,0 0 0,-8 10 0,-3 3 0,-16 9 0,0-9 0,-10 8 0,4-19 0,-2 1 0,2-13 0,-10 3 0,7-14 0,-18 4 0,19-16 0,-19 0 0,19 0 0,-19-8 0,19-2 0,-8-7 0,18 1 0,-6-7 0,21-2 0,-11 0 0,20-6 0,-13 7 0,12-9 0,-5 0 0,14 0 0,2 0 0,17-10 0,0 7 0,9 0 0,8 3 0,2 13 0,11-7 0,0 17 0,0-7 0,-10 15 0,-11-6 0,-13 8 0,-8 6 0,-6 2 0,5 6 0,-12 9 0,6 1 0,-7 9 0,0 0 0,0 10 0,-8-8 0,-10 19 0,-10-9 0,-8 1 0,-1 7 0,-6-15 0,5-2 0,-16-9 0,19-11 0,-19-6 0,19-2 0,-8-8 0,18 0 0,2 0 0,9 0 0,0-7 0,-2-9 0,2 0 0,5-15 0,-5 6 0,12-8 0,-5 0 0,7-10 0,7 8 0,3-19 0,16 8 0,3-10 0,9 0 0,20 6 0,-18 6 0,26 5 0,-21 12 0,11 8 0,-10 4 0,7 13 0,-17-6 0,-1 15 0,-5 2 0,-12 13 0,13-3 0,-12 22 0,-3-13 0,0 15 0,-6 0 0,-1-8 0,0 19 0,-9-19 0,-9 19 0,7-19 0,-13 8 0,-2-10 0,-1 0 0,-6-1 0,0-6 0,-2 5 0,2-14 0,-7-1 0,6-2 0,1-12 0,1 5 0,9-7 0,6-6 0,1-2 0,7-15 0,8-2 0,-7-7 0,21-1 0,-11 0 0,20 0 0,-5 7 0,7-5 0,-1 13 0,1-6 0,-8 15 0,-3 1 0,-14 23 0,-2 3 0,-6 15 0,-7 0 0,-12 10 0,1-8 0,-16 8 0,-1-8 0,-1-9 0,-7 0 0,10-10 0,0 0 0,0-6 0,8-3 0,-6-7 0,15 0 0,-7-6 0,16-2 0,-6-7 0,4-7 0,1-3 0,-8-18 0,14 7 0,-6-17 0,8 7 0,0-10 0,8 0 0,10 0 0,3 0 0,14-1 0,-8 12 0,19-1 0,-11 20 0,18-9 0,-7 24 0,22-15 0,4 23 0,-11-6 0,-6 16 0,-22 2 0,0 8 0,-9-2 0,-8 9 0,-3-8 0,-12 15 0,6-7 0,-7 9 0,0 0 0,0 10 0,-8-8 0,-1 8 0,-7-10 0,-10 10 0,-2 3 0,-1 0 0,-14-1 0,22-12 0,-20 2 0,15-10 0,-7-1 0,8-9 0,-5-6 0,5 5 0,0-12 0,-6 5 0,7-7 0,-9 0 0,0 0 0,0-7 0,0-3 0,8 1 0,3-4 0,14 5 0,-5 0 0,11-5 0,-10 11 0,10-10 0,-4 4 0,-1-7 0,6 1 0,-6 0 0,7-9 0,0 7 0,0-15 0,0 14 0,0-14 0,0 15 0,0-7 0,0 9 0,7 0 0,-6-1 0,12 7 0,-12-4 0,12 4 0,-11-7 0,10 1 0,-10 0 0,10-1 0,-10 7 0,4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FA87D-66BF-5548-B7B5-04C8F43B1E8E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A5FA2-EEEA-2D46-8BB1-31AA9B0BD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08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A5FA2-EEEA-2D46-8BB1-31AA9B0BDA1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2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A5FA2-EEEA-2D46-8BB1-31AA9B0BDA1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24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A5FA2-EEEA-2D46-8BB1-31AA9B0BDA1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64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7">
            <a:extLst>
              <a:ext uri="{FF2B5EF4-FFF2-40B4-BE49-F238E27FC236}">
                <a16:creationId xmlns:a16="http://schemas.microsoft.com/office/drawing/2014/main" id="{F1F2BDB7-A471-6E4C-84DD-E9C5AC387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51" y="1101589"/>
            <a:ext cx="12192000" cy="645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spc="300">
                <a:solidFill>
                  <a:srgbClr val="287529"/>
                </a:solidFill>
                <a:latin typeface="HGPSoeiKakupoptai" pitchFamily="82" charset="-128"/>
                <a:ea typeface="HGPSoeiKakupoptai" pitchFamily="82" charset="-128"/>
              </a:defRPr>
            </a:lvl1pPr>
            <a:lvl2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2pPr>
            <a:lvl3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3pPr>
            <a:lvl4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4pPr>
            <a:lvl5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DCE1EF-CFC6-EE40-A1AB-538C8A35BD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832" y="3060122"/>
            <a:ext cx="8156575" cy="1859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solidFill>
                  <a:srgbClr val="056094"/>
                </a:solidFill>
                <a:latin typeface="HGPSoeiKakupoptai" pitchFamily="82" charset="-128"/>
                <a:ea typeface="HGPSoeiKakupoptai" pitchFamily="82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9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7">
            <a:extLst>
              <a:ext uri="{FF2B5EF4-FFF2-40B4-BE49-F238E27FC236}">
                <a16:creationId xmlns:a16="http://schemas.microsoft.com/office/drawing/2014/main" id="{FE4A0320-7C8A-3242-AE55-64D773A2B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832" y="1101589"/>
            <a:ext cx="12192000" cy="645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spc="300">
                <a:solidFill>
                  <a:srgbClr val="287529"/>
                </a:solidFill>
                <a:latin typeface="HGPSoeiKakupoptai" pitchFamily="82" charset="-128"/>
                <a:ea typeface="HGPSoeiKakupoptai" pitchFamily="82" charset="-128"/>
              </a:defRPr>
            </a:lvl1pPr>
            <a:lvl2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2pPr>
            <a:lvl3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3pPr>
            <a:lvl4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4pPr>
            <a:lvl5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32D2A5E-EC90-5849-BC54-C0331D35E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832" y="3060122"/>
            <a:ext cx="8156575" cy="1859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>
                <a:latin typeface="HGSoeiKakupoptai" pitchFamily="49" charset="-128"/>
                <a:ea typeface="HGSoeiKakupoptai" pitchFamily="49" charset="-128"/>
              </a:defRPr>
            </a:lvl1pPr>
            <a:lvl2pPr marL="457200" indent="0">
              <a:buNone/>
              <a:defRPr/>
            </a:lvl2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66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7">
            <a:extLst>
              <a:ext uri="{FF2B5EF4-FFF2-40B4-BE49-F238E27FC236}">
                <a16:creationId xmlns:a16="http://schemas.microsoft.com/office/drawing/2014/main" id="{FD751EB9-B36A-3B4A-B81B-75CD622D9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36" y="1101589"/>
            <a:ext cx="12192000" cy="645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spc="300">
                <a:solidFill>
                  <a:srgbClr val="287529"/>
                </a:solidFill>
                <a:latin typeface="HGPSoeiKakupoptai" pitchFamily="82" charset="-128"/>
                <a:ea typeface="HGPSoeiKakupoptai" pitchFamily="82" charset="-128"/>
              </a:defRPr>
            </a:lvl1pPr>
            <a:lvl2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2pPr>
            <a:lvl3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3pPr>
            <a:lvl4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4pPr>
            <a:lvl5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2016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1A4B99B2-C3EE-3D4D-B11A-257A86673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36" y="1101589"/>
            <a:ext cx="12192000" cy="645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spc="300">
                <a:solidFill>
                  <a:srgbClr val="287529"/>
                </a:solidFill>
                <a:latin typeface="HGPSoeiKakupoptai" pitchFamily="82" charset="-128"/>
                <a:ea typeface="HGPSoeiKakupoptai" pitchFamily="82" charset="-128"/>
              </a:defRPr>
            </a:lvl1pPr>
            <a:lvl2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2pPr>
            <a:lvl3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3pPr>
            <a:lvl4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4pPr>
            <a:lvl5pPr>
              <a:defRPr>
                <a:latin typeface="UD Digi Kyokasho NK-B" panose="02020700000000000000" pitchFamily="18" charset="-128"/>
                <a:ea typeface="UD Digi Kyokasho NK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3141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メディア プレースホルダー 5">
            <a:extLst>
              <a:ext uri="{FF2B5EF4-FFF2-40B4-BE49-F238E27FC236}">
                <a16:creationId xmlns:a16="http://schemas.microsoft.com/office/drawing/2014/main" id="{DA927902-6C81-5E4E-920F-8EDAD848D2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1" y="0"/>
            <a:ext cx="11827565" cy="6669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23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0FAC9BC-6515-428E-A028-4BBB89E744C4}"/>
              </a:ext>
            </a:extLst>
          </p:cNvPr>
          <p:cNvSpPr/>
          <p:nvPr userDrawn="1"/>
        </p:nvSpPr>
        <p:spPr>
          <a:xfrm>
            <a:off x="-109329" y="-139147"/>
            <a:ext cx="12394094" cy="707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54C3A9-A7FB-445D-9C9E-56ACCEBAEA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6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メディア プレースホルダー 5">
            <a:extLst>
              <a:ext uri="{FF2B5EF4-FFF2-40B4-BE49-F238E27FC236}">
                <a16:creationId xmlns:a16="http://schemas.microsoft.com/office/drawing/2014/main" id="{DA927902-6C81-5E4E-920F-8EDAD848D2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1" y="0"/>
            <a:ext cx="11827565" cy="66691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68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CF6B824-CCF1-A846-9947-55F0A4CF05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603D463-65FB-4E4A-A7BD-1852E624C308}"/>
              </a:ext>
            </a:extLst>
          </p:cNvPr>
          <p:cNvSpPr txBox="1"/>
          <p:nvPr userDrawn="1"/>
        </p:nvSpPr>
        <p:spPr>
          <a:xfrm>
            <a:off x="1942143" y="153888"/>
            <a:ext cx="96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kern="1200" spc="300">
                <a:solidFill>
                  <a:schemeClr val="bg1"/>
                </a:solidFill>
                <a:effectLst/>
                <a:latin typeface="HGPSoeiKakupoptai" pitchFamily="82" charset="-128"/>
                <a:ea typeface="HGPSoeiKakupoptai" pitchFamily="82" charset="-128"/>
                <a:cs typeface="+mn-cs"/>
              </a:rPr>
              <a:t>インター</a:t>
            </a:r>
            <a:r>
              <a:rPr kumimoji="1" lang="ja-JP" altLang="en-US" sz="4000" kern="1200" spc="300" baseline="0">
                <a:solidFill>
                  <a:schemeClr val="bg1"/>
                </a:solidFill>
                <a:effectLst/>
                <a:latin typeface="HGPSoeiKakupoptai" pitchFamily="82" charset="-128"/>
                <a:ea typeface="HGPSoeiKakupoptai" pitchFamily="82" charset="-128"/>
                <a:cs typeface="+mn-cs"/>
              </a:rPr>
              <a:t>ネット</a:t>
            </a:r>
            <a:r>
              <a:rPr kumimoji="1" lang="ja-JP" altLang="en-US" sz="4000" kern="1200" spc="300">
                <a:solidFill>
                  <a:schemeClr val="bg1"/>
                </a:solidFill>
                <a:effectLst/>
                <a:latin typeface="HGPSoeiKakupoptai" pitchFamily="82" charset="-128"/>
                <a:ea typeface="HGPSoeiKakupoptai" pitchFamily="82" charset="-128"/>
                <a:cs typeface="+mn-cs"/>
              </a:rPr>
              <a:t>の世界にようこそ！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6F2B72-4603-C040-9BE8-46C0347E35E1}"/>
              </a:ext>
            </a:extLst>
          </p:cNvPr>
          <p:cNvSpPr txBox="1"/>
          <p:nvPr userDrawn="1"/>
        </p:nvSpPr>
        <p:spPr>
          <a:xfrm>
            <a:off x="376332" y="0"/>
            <a:ext cx="1784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第</a:t>
            </a:r>
            <a:r>
              <a:rPr kumimoji="1" lang="en-US" altLang="ja-JP" sz="6000" b="1" i="0" spc="600" dirty="0">
                <a:solidFill>
                  <a:srgbClr val="FFFF00"/>
                </a:solidFill>
                <a:latin typeface="Snap ITC" panose="020F0502020204030204" pitchFamily="34" charset="0"/>
                <a:ea typeface="HGPSoeiKakugothicUB" panose="020B0900000000000000" pitchFamily="34" charset="-128"/>
                <a:cs typeface="Snap ITC" panose="020F0502020204030204" pitchFamily="34" charset="0"/>
              </a:rPr>
              <a:t>1</a:t>
            </a:r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章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2127613-9BD0-B34E-88FA-336ED1EDE4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800" y="2031325"/>
            <a:ext cx="11844873" cy="46754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角丸四角形 7">
            <a:extLst>
              <a:ext uri="{FF2B5EF4-FFF2-40B4-BE49-F238E27FC236}">
                <a16:creationId xmlns:a16="http://schemas.microsoft.com/office/drawing/2014/main" id="{9C631CAE-8ADF-5A45-8167-7A304671F81E}"/>
              </a:ext>
            </a:extLst>
          </p:cNvPr>
          <p:cNvSpPr/>
          <p:nvPr userDrawn="1"/>
        </p:nvSpPr>
        <p:spPr>
          <a:xfrm>
            <a:off x="177800" y="970803"/>
            <a:ext cx="11844873" cy="938718"/>
          </a:xfrm>
          <a:prstGeom prst="roundRect">
            <a:avLst/>
          </a:prstGeom>
          <a:solidFill>
            <a:srgbClr val="FFFF00"/>
          </a:solidFill>
          <a:ln cap="rnd">
            <a:round/>
          </a:ln>
          <a:scene3d>
            <a:camera prst="orthographicFront"/>
            <a:lightRig rig="threePt" dir="t"/>
          </a:scene3d>
          <a:sp3d prstMaterial="dkEdge">
            <a:bevelT w="10795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33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5B1A3-F641-C04C-9469-018A6FF26A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D7836D-47AA-E242-98EB-CD93728B9097}"/>
              </a:ext>
            </a:extLst>
          </p:cNvPr>
          <p:cNvSpPr txBox="1"/>
          <p:nvPr userDrawn="1"/>
        </p:nvSpPr>
        <p:spPr>
          <a:xfrm>
            <a:off x="2170143" y="158065"/>
            <a:ext cx="96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kern="1200" spc="300">
                <a:solidFill>
                  <a:schemeClr val="bg1"/>
                </a:solidFill>
                <a:effectLst/>
                <a:latin typeface="HGPSoeiKakupoptai" pitchFamily="82" charset="-128"/>
                <a:ea typeface="HGPSoeiKakupoptai" pitchFamily="82" charset="-128"/>
                <a:cs typeface="+mn-cs"/>
              </a:rPr>
              <a:t>インターネットでしてはいけないこと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759A66A-78B1-0842-96C7-6F4A88C12C5E}"/>
              </a:ext>
            </a:extLst>
          </p:cNvPr>
          <p:cNvSpPr txBox="1"/>
          <p:nvPr userDrawn="1"/>
        </p:nvSpPr>
        <p:spPr>
          <a:xfrm>
            <a:off x="376331" y="0"/>
            <a:ext cx="2174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第</a:t>
            </a:r>
            <a:r>
              <a:rPr kumimoji="1" lang="en-US" altLang="ja-JP" sz="6000" b="1" i="0" spc="600" dirty="0">
                <a:solidFill>
                  <a:srgbClr val="FFFF00"/>
                </a:solidFill>
                <a:latin typeface="Snap ITC" panose="020F0502020204030204" pitchFamily="34" charset="0"/>
                <a:ea typeface="HGPSoeiKakugothicUB" panose="020B0900000000000000" pitchFamily="34" charset="-128"/>
                <a:cs typeface="Snap ITC" panose="020F0502020204030204" pitchFamily="34" charset="0"/>
              </a:rPr>
              <a:t>2</a:t>
            </a:r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章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CF2335-E18A-C049-B020-96ECE94D7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800" y="2031325"/>
            <a:ext cx="11844873" cy="46754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C3492D97-5E79-FA4E-A38C-9EE154874C19}"/>
              </a:ext>
            </a:extLst>
          </p:cNvPr>
          <p:cNvSpPr/>
          <p:nvPr userDrawn="1"/>
        </p:nvSpPr>
        <p:spPr>
          <a:xfrm>
            <a:off x="177800" y="970803"/>
            <a:ext cx="11844873" cy="938718"/>
          </a:xfrm>
          <a:prstGeom prst="roundRect">
            <a:avLst/>
          </a:prstGeom>
          <a:solidFill>
            <a:srgbClr val="FFFF00"/>
          </a:solidFill>
          <a:ln cap="rnd">
            <a:round/>
          </a:ln>
          <a:scene3d>
            <a:camera prst="orthographicFront"/>
            <a:lightRig rig="threePt" dir="t"/>
          </a:scene3d>
          <a:sp3d prstMaterial="dkEdge">
            <a:bevelT w="10795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47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B5A5C2-CDC9-8C48-955F-B5B4E3FBB5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8451EE-81B7-4646-A6B7-923FDDB3FF65}"/>
              </a:ext>
            </a:extLst>
          </p:cNvPr>
          <p:cNvSpPr txBox="1"/>
          <p:nvPr userDrawn="1"/>
        </p:nvSpPr>
        <p:spPr>
          <a:xfrm>
            <a:off x="2170142" y="153888"/>
            <a:ext cx="96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kern="1200" spc="300" dirty="0">
                <a:solidFill>
                  <a:schemeClr val="bg1"/>
                </a:solidFill>
                <a:effectLst/>
                <a:latin typeface="HGPSoeiKakupoptai" pitchFamily="82" charset="-128"/>
                <a:ea typeface="HGPSoeiKakupoptai" pitchFamily="82" charset="-128"/>
                <a:cs typeface="+mn-cs"/>
              </a:rPr>
              <a:t>インターネットのコミュニケーションマナー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74D3B4-A1B2-294A-B8B9-93424C81F43D}"/>
              </a:ext>
            </a:extLst>
          </p:cNvPr>
          <p:cNvSpPr txBox="1"/>
          <p:nvPr userDrawn="1"/>
        </p:nvSpPr>
        <p:spPr>
          <a:xfrm>
            <a:off x="376332" y="0"/>
            <a:ext cx="2062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第</a:t>
            </a:r>
            <a:r>
              <a:rPr kumimoji="1" lang="en-US" altLang="ja-JP" sz="6000" b="1" i="0" spc="600" dirty="0">
                <a:solidFill>
                  <a:srgbClr val="FFFF00"/>
                </a:solidFill>
                <a:latin typeface="Snap ITC" panose="020F0502020204030204" pitchFamily="34" charset="0"/>
                <a:ea typeface="HGPSoeiKakugothicUB" panose="020B0900000000000000" pitchFamily="34" charset="-128"/>
                <a:cs typeface="Snap ITC" panose="020F0502020204030204" pitchFamily="34" charset="0"/>
              </a:rPr>
              <a:t>3</a:t>
            </a:r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章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BDDB6DA-6D68-FA4D-8981-7384821C2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800" y="2031325"/>
            <a:ext cx="11844873" cy="46754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3B226C45-8A1C-3844-819E-CFE591517838}"/>
              </a:ext>
            </a:extLst>
          </p:cNvPr>
          <p:cNvSpPr/>
          <p:nvPr userDrawn="1"/>
        </p:nvSpPr>
        <p:spPr>
          <a:xfrm>
            <a:off x="177800" y="970803"/>
            <a:ext cx="11844873" cy="938718"/>
          </a:xfrm>
          <a:prstGeom prst="roundRect">
            <a:avLst/>
          </a:prstGeom>
          <a:solidFill>
            <a:srgbClr val="FFFF00"/>
          </a:solidFill>
          <a:ln cap="rnd">
            <a:round/>
          </a:ln>
          <a:scene3d>
            <a:camera prst="orthographicFront"/>
            <a:lightRig rig="threePt" dir="t"/>
          </a:scene3d>
          <a:sp3d prstMaterial="dkEdge">
            <a:bevelT w="10795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5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3474FE-E41A-C44E-8510-E355309366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CB9AC1-2018-AD42-B8FC-1E8EAEAA7101}"/>
              </a:ext>
            </a:extLst>
          </p:cNvPr>
          <p:cNvSpPr txBox="1"/>
          <p:nvPr userDrawn="1"/>
        </p:nvSpPr>
        <p:spPr>
          <a:xfrm>
            <a:off x="2170142" y="185972"/>
            <a:ext cx="96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kern="1200" spc="300" dirty="0">
                <a:solidFill>
                  <a:schemeClr val="bg1"/>
                </a:solidFill>
                <a:effectLst/>
                <a:latin typeface="HGPSoeiKakupoptai" pitchFamily="82" charset="-128"/>
                <a:ea typeface="HGPSoeiKakupoptai" pitchFamily="82" charset="-128"/>
                <a:cs typeface="+mn-cs"/>
              </a:rPr>
              <a:t>ネット依存（いぞん）に注意！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51B9DD-F7C0-714F-8B9C-80ADEAB77993}"/>
              </a:ext>
            </a:extLst>
          </p:cNvPr>
          <p:cNvSpPr txBox="1"/>
          <p:nvPr userDrawn="1"/>
        </p:nvSpPr>
        <p:spPr>
          <a:xfrm>
            <a:off x="376332" y="0"/>
            <a:ext cx="2094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第</a:t>
            </a:r>
            <a:r>
              <a:rPr kumimoji="1" lang="en-US" altLang="ja-JP" sz="6000" b="1" i="0" spc="600" dirty="0">
                <a:solidFill>
                  <a:srgbClr val="FFFF00"/>
                </a:solidFill>
                <a:latin typeface="Snap ITC" panose="020F0502020204030204" pitchFamily="34" charset="0"/>
                <a:ea typeface="HGPSoeiKakugothicUB" panose="020B0900000000000000" pitchFamily="34" charset="-128"/>
                <a:cs typeface="Snap ITC" panose="020F0502020204030204" pitchFamily="34" charset="0"/>
              </a:rPr>
              <a:t>4</a:t>
            </a:r>
            <a:r>
              <a:rPr kumimoji="1" lang="ja-JP" altLang="en-US" sz="3200" b="1" i="0" spc="60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章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3548404-8C1C-3245-93D4-B1D12E4EE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800" y="2031325"/>
            <a:ext cx="11844873" cy="467545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00D2B45F-766D-1A40-A35C-7CBA8A296CFB}"/>
              </a:ext>
            </a:extLst>
          </p:cNvPr>
          <p:cNvSpPr/>
          <p:nvPr userDrawn="1"/>
        </p:nvSpPr>
        <p:spPr>
          <a:xfrm>
            <a:off x="177800" y="970803"/>
            <a:ext cx="11844873" cy="938718"/>
          </a:xfrm>
          <a:prstGeom prst="roundRect">
            <a:avLst/>
          </a:prstGeom>
          <a:solidFill>
            <a:srgbClr val="FFFF00"/>
          </a:solidFill>
          <a:ln cap="rnd">
            <a:round/>
          </a:ln>
          <a:scene3d>
            <a:camera prst="orthographicFront"/>
            <a:lightRig rig="threePt" dir="t"/>
          </a:scene3d>
          <a:sp3d prstMaterial="dkEdge">
            <a:bevelT w="10795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4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F66FC0-3D7D-D540-B6B9-3B80832435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9E2F7681-BED0-A84C-9B72-073365B424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D5E7A7-B807-EE4C-AFA3-D58A7BCFF6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5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1925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30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0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customXml" Target="../ink/ink5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3977C46-8F24-1C42-93BE-4B106018D3A7}"/>
              </a:ext>
            </a:extLst>
          </p:cNvPr>
          <p:cNvSpPr/>
          <p:nvPr/>
        </p:nvSpPr>
        <p:spPr>
          <a:xfrm>
            <a:off x="-25401" y="-44062"/>
            <a:ext cx="12223829" cy="6912000"/>
          </a:xfrm>
          <a:prstGeom prst="rect">
            <a:avLst/>
          </a:prstGeom>
          <a:solidFill>
            <a:srgbClr val="FEF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EFBCD"/>
              </a:highlight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5555D0-5AD2-3E4A-BCE2-8ADABECE19C2}"/>
              </a:ext>
            </a:extLst>
          </p:cNvPr>
          <p:cNvGrpSpPr/>
          <p:nvPr/>
        </p:nvGrpSpPr>
        <p:grpSpPr>
          <a:xfrm>
            <a:off x="149290" y="-18662"/>
            <a:ext cx="12074539" cy="6703321"/>
            <a:chOff x="149290" y="-18662"/>
            <a:chExt cx="12074539" cy="6703321"/>
          </a:xfrm>
        </p:grpSpPr>
        <p:sp>
          <p:nvSpPr>
            <p:cNvPr id="3" name="円/楕円 2">
              <a:extLst>
                <a:ext uri="{FF2B5EF4-FFF2-40B4-BE49-F238E27FC236}">
                  <a16:creationId xmlns:a16="http://schemas.microsoft.com/office/drawing/2014/main" id="{68B3C305-3370-5840-A919-1BFF2442134D}"/>
                </a:ext>
              </a:extLst>
            </p:cNvPr>
            <p:cNvSpPr/>
            <p:nvPr/>
          </p:nvSpPr>
          <p:spPr>
            <a:xfrm>
              <a:off x="149290" y="18661"/>
              <a:ext cx="1286015" cy="1286015"/>
            </a:xfrm>
            <a:prstGeom prst="ellipse">
              <a:avLst/>
            </a:prstGeom>
            <a:solidFill>
              <a:srgbClr val="FBF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22F85B3E-1763-CF45-8AFA-FA18ED19056C}"/>
                </a:ext>
              </a:extLst>
            </p:cNvPr>
            <p:cNvSpPr/>
            <p:nvPr/>
          </p:nvSpPr>
          <p:spPr>
            <a:xfrm>
              <a:off x="1940767" y="914400"/>
              <a:ext cx="3153747" cy="3153747"/>
            </a:xfrm>
            <a:prstGeom prst="ellipse">
              <a:avLst/>
            </a:prstGeom>
            <a:solidFill>
              <a:srgbClr val="FBF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8F586DEC-5A9A-C44C-AE94-B58FB245F6AC}"/>
                </a:ext>
              </a:extLst>
            </p:cNvPr>
            <p:cNvSpPr/>
            <p:nvPr/>
          </p:nvSpPr>
          <p:spPr>
            <a:xfrm>
              <a:off x="11065303" y="3813888"/>
              <a:ext cx="953329" cy="953329"/>
            </a:xfrm>
            <a:prstGeom prst="ellipse">
              <a:avLst/>
            </a:prstGeom>
            <a:solidFill>
              <a:srgbClr val="FBF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D9FEEE2D-863F-0A4D-B673-70ABBF6816FD}"/>
                </a:ext>
              </a:extLst>
            </p:cNvPr>
            <p:cNvSpPr/>
            <p:nvPr/>
          </p:nvSpPr>
          <p:spPr>
            <a:xfrm>
              <a:off x="6456783" y="-18662"/>
              <a:ext cx="1286015" cy="1286015"/>
            </a:xfrm>
            <a:prstGeom prst="ellipse">
              <a:avLst/>
            </a:prstGeom>
            <a:solidFill>
              <a:srgbClr val="FBF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6F727093-1B11-C349-97A0-2DBDCB2BD691}"/>
                </a:ext>
              </a:extLst>
            </p:cNvPr>
            <p:cNvSpPr/>
            <p:nvPr/>
          </p:nvSpPr>
          <p:spPr>
            <a:xfrm>
              <a:off x="10651619" y="5112449"/>
              <a:ext cx="1572210" cy="1572210"/>
            </a:xfrm>
            <a:prstGeom prst="ellipse">
              <a:avLst/>
            </a:prstGeom>
            <a:solidFill>
              <a:srgbClr val="FBF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AB7494D8-ECAC-5341-B25B-3D01F5A83C61}"/>
                </a:ext>
              </a:extLst>
            </p:cNvPr>
            <p:cNvSpPr/>
            <p:nvPr/>
          </p:nvSpPr>
          <p:spPr>
            <a:xfrm>
              <a:off x="4928870" y="5678403"/>
              <a:ext cx="953329" cy="953329"/>
            </a:xfrm>
            <a:prstGeom prst="ellipse">
              <a:avLst/>
            </a:prstGeom>
            <a:solidFill>
              <a:srgbClr val="FBF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 descr="図形, 円&#10;&#10;自動的に生成された説明">
            <a:extLst>
              <a:ext uri="{FF2B5EF4-FFF2-40B4-BE49-F238E27FC236}">
                <a16:creationId xmlns:a16="http://schemas.microsoft.com/office/drawing/2014/main" id="{03DBF1E9-9A72-435B-ABAE-463AD0FEF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9" b="21601"/>
          <a:stretch/>
        </p:blipFill>
        <p:spPr>
          <a:xfrm>
            <a:off x="-1" y="4385809"/>
            <a:ext cx="2319779" cy="24721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9B3A9F0-6A45-3C46-9FDB-5595CACD8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892"/>
          <a:stretch/>
        </p:blipFill>
        <p:spPr>
          <a:xfrm>
            <a:off x="280466" y="693682"/>
            <a:ext cx="4927263" cy="6164318"/>
          </a:xfrm>
          <a:prstGeom prst="rect">
            <a:avLst/>
          </a:prstGeom>
        </p:spPr>
      </p:pic>
      <p:pic>
        <p:nvPicPr>
          <p:cNvPr id="27" name="図 26" descr="図形, 円&#10;&#10;自動的に生成された説明">
            <a:extLst>
              <a:ext uri="{FF2B5EF4-FFF2-40B4-BE49-F238E27FC236}">
                <a16:creationId xmlns:a16="http://schemas.microsoft.com/office/drawing/2014/main" id="{E2DC4B03-34B6-4FE0-8C7A-FE26B5366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18" r="32234"/>
          <a:stretch/>
        </p:blipFill>
        <p:spPr>
          <a:xfrm>
            <a:off x="10077905" y="-56017"/>
            <a:ext cx="2138766" cy="196081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5383C8-6E47-3D42-B252-9F28FA924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2240">
            <a:off x="10040382" y="963978"/>
            <a:ext cx="785284" cy="1153075"/>
          </a:xfrm>
          <a:prstGeom prst="rect">
            <a:avLst/>
          </a:prstGeom>
        </p:spPr>
      </p:pic>
      <p:pic>
        <p:nvPicPr>
          <p:cNvPr id="25" name="図 24" descr="図形, 円&#10;&#10;自動的に生成された説明">
            <a:extLst>
              <a:ext uri="{FF2B5EF4-FFF2-40B4-BE49-F238E27FC236}">
                <a16:creationId xmlns:a16="http://schemas.microsoft.com/office/drawing/2014/main" id="{814BFC49-6619-41C3-9F82-E11A26A44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55"/>
          <a:stretch/>
        </p:blipFill>
        <p:spPr>
          <a:xfrm>
            <a:off x="6675256" y="5153799"/>
            <a:ext cx="2895754" cy="1699598"/>
          </a:xfrm>
          <a:prstGeom prst="rect">
            <a:avLst/>
          </a:prstGeom>
        </p:spPr>
      </p:pic>
      <p:sp>
        <p:nvSpPr>
          <p:cNvPr id="16" name="円/楕円 15">
            <a:extLst>
              <a:ext uri="{FF2B5EF4-FFF2-40B4-BE49-F238E27FC236}">
                <a16:creationId xmlns:a16="http://schemas.microsoft.com/office/drawing/2014/main" id="{E89CCB6D-71B9-B542-A849-83EC9F700129}"/>
              </a:ext>
            </a:extLst>
          </p:cNvPr>
          <p:cNvSpPr/>
          <p:nvPr/>
        </p:nvSpPr>
        <p:spPr>
          <a:xfrm>
            <a:off x="4770760" y="271310"/>
            <a:ext cx="6166325" cy="6166325"/>
          </a:xfrm>
          <a:prstGeom prst="ellipse">
            <a:avLst/>
          </a:prstGeom>
          <a:solidFill>
            <a:srgbClr val="41B0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A5F711A-15E1-3C45-8B57-D2716D2F2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61973" y="1871663"/>
            <a:ext cx="784714" cy="97155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EF20F6D-1904-1C43-A6C9-D8FC8AE3A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903" y="1524745"/>
            <a:ext cx="5362784" cy="284897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CF3331-C0B5-9D44-9708-3317C3196B52}"/>
              </a:ext>
            </a:extLst>
          </p:cNvPr>
          <p:cNvSpPr txBox="1"/>
          <p:nvPr/>
        </p:nvSpPr>
        <p:spPr>
          <a:xfrm>
            <a:off x="6675256" y="4466118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spc="3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NTT</a:t>
            </a:r>
            <a:r>
              <a:rPr kumimoji="1" lang="ja-JP" altLang="en-US" sz="33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東日本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71D499-AD78-4F1C-8D29-023E76EA0412}"/>
              </a:ext>
            </a:extLst>
          </p:cNvPr>
          <p:cNvSpPr txBox="1"/>
          <p:nvPr/>
        </p:nvSpPr>
        <p:spPr>
          <a:xfrm>
            <a:off x="10326980" y="1247746"/>
            <a:ext cx="283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・</a:t>
            </a:r>
            <a:endParaRPr kumimoji="1" lang="ja-JP" altLang="en-US" sz="12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967F1E4-4B17-3749-B2F9-09EEEF2DE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00" y="5410200"/>
            <a:ext cx="5118100" cy="1447800"/>
          </a:xfrm>
          <a:prstGeom prst="rect">
            <a:avLst/>
          </a:prstGeom>
        </p:spPr>
      </p:pic>
      <p:pic>
        <p:nvPicPr>
          <p:cNvPr id="29" name="図 28" descr="図形, 円&#10;&#10;自動的に生成された説明">
            <a:extLst>
              <a:ext uri="{FF2B5EF4-FFF2-40B4-BE49-F238E27FC236}">
                <a16:creationId xmlns:a16="http://schemas.microsoft.com/office/drawing/2014/main" id="{CEC1692C-9650-4075-84A4-62865442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14"/>
          <a:stretch/>
        </p:blipFill>
        <p:spPr>
          <a:xfrm>
            <a:off x="3332424" y="-31362"/>
            <a:ext cx="1107725" cy="57203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1626669" y="6853397"/>
            <a:ext cx="21464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3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9A9A2B96-D817-8C45-8DD1-4A4AEB956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spc="300" dirty="0"/>
              <a:t>インターネットでなにができる？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C2A00DBC-6736-B545-AAB1-4B03A5F1E523}"/>
              </a:ext>
            </a:extLst>
          </p:cNvPr>
          <p:cNvSpPr txBox="1">
            <a:spLocks/>
          </p:cNvSpPr>
          <p:nvPr/>
        </p:nvSpPr>
        <p:spPr>
          <a:xfrm>
            <a:off x="225598" y="2253563"/>
            <a:ext cx="5823544" cy="18024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 spc="0">
                <a:solidFill>
                  <a:srgbClr val="056094"/>
                </a:solidFill>
                <a:latin typeface="HGSoeiKakupoptai" pitchFamily="49" charset="-128"/>
                <a:ea typeface="HGSoeiKakupoptai" pitchFamily="49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500" dirty="0">
                <a:latin typeface="HGPSoeiKakupoptai" pitchFamily="82" charset="-128"/>
                <a:ea typeface="HGPSoeiKakupoptai" pitchFamily="82" charset="-128"/>
              </a:rPr>
              <a:t>楽しむ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225B131-E4B6-4B50-B83B-48AF0D49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98" y="4066952"/>
            <a:ext cx="3049344" cy="24935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1B66498-826E-44A2-90F1-498DD3FA1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071" y="2126511"/>
            <a:ext cx="6197415" cy="4529469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7122697" y="6607855"/>
            <a:ext cx="2762445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9938086" y="6636730"/>
            <a:ext cx="149672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4A0EB6D-C0A8-804F-9266-AC35514BE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インターネットでなにができる？</a:t>
            </a:r>
          </a:p>
        </p:txBody>
      </p:sp>
      <p:sp>
        <p:nvSpPr>
          <p:cNvPr id="4" name="テキスト プレースホルダー 4">
            <a:extLst>
              <a:ext uri="{FF2B5EF4-FFF2-40B4-BE49-F238E27FC236}">
                <a16:creationId xmlns:a16="http://schemas.microsoft.com/office/drawing/2014/main" id="{CC837DFB-A636-F144-86D1-389893649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823" y="4849739"/>
            <a:ext cx="3221877" cy="18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>
                <a:latin typeface="HGSoeiKakupoptai" pitchFamily="49" charset="-128"/>
                <a:ea typeface="HGSoeiKakupoptai" pitchFamily="49" charset="-128"/>
              </a:defRPr>
            </a:lvl1pPr>
            <a:lvl2pPr marL="457200" indent="0">
              <a:buNone/>
              <a:defRPr/>
            </a:lvl2pPr>
          </a:lstStyle>
          <a:p>
            <a:pPr lvl="0" algn="ctr"/>
            <a:r>
              <a:rPr lang="ja-JP" altLang="en-US" sz="9600" dirty="0">
                <a:latin typeface="HGPSoeiKakupoptai" pitchFamily="82" charset="-128"/>
                <a:ea typeface="HGPSoeiKakupoptai" pitchFamily="82" charset="-128"/>
              </a:rPr>
              <a:t>買う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2023D87-68D9-F946-9E38-D7C33A6C2AB4}"/>
              </a:ext>
            </a:extLst>
          </p:cNvPr>
          <p:cNvSpPr txBox="1">
            <a:spLocks/>
          </p:cNvSpPr>
          <p:nvPr/>
        </p:nvSpPr>
        <p:spPr>
          <a:xfrm>
            <a:off x="6164511" y="2060301"/>
            <a:ext cx="5801054" cy="14657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 spc="0">
                <a:solidFill>
                  <a:srgbClr val="056094"/>
                </a:solidFill>
                <a:latin typeface="HGSoeiKakupoptai" pitchFamily="49" charset="-128"/>
                <a:ea typeface="HGSoeiKakupoptai" pitchFamily="49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600" dirty="0">
                <a:latin typeface="HGPSoeiKakupoptai" pitchFamily="82" charset="-128"/>
                <a:ea typeface="HGPSoeiKakupoptai" pitchFamily="82" charset="-128"/>
              </a:rPr>
              <a:t>会話する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45F725-ED5A-4197-B57E-EDAE6C28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16" y="2248972"/>
            <a:ext cx="4540600" cy="41411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0E9E223-9A87-4476-8B44-1D547FE3A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17" y="3449097"/>
            <a:ext cx="3465894" cy="3247324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7122697" y="6665605"/>
            <a:ext cx="37827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2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0E50075-EEAB-BB4D-9991-9045395F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50" y="2037024"/>
            <a:ext cx="5911940" cy="960176"/>
          </a:xfrm>
          <a:prstGeom prst="rect">
            <a:avLst/>
          </a:prstGeom>
        </p:spPr>
      </p:pic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514DE8B5-98C0-FA45-A3A9-85036553E8AD}"/>
              </a:ext>
            </a:extLst>
          </p:cNvPr>
          <p:cNvSpPr txBox="1">
            <a:spLocks/>
          </p:cNvSpPr>
          <p:nvPr/>
        </p:nvSpPr>
        <p:spPr>
          <a:xfrm>
            <a:off x="4443446" y="2090380"/>
            <a:ext cx="3494054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3600" b="0" i="0" kern="1200" spc="0">
                <a:solidFill>
                  <a:srgbClr val="2346D5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400" b="1" dirty="0">
                <a:latin typeface="Yu Gothic UI Semibold" panose="020B0500000000000000" pitchFamily="34" charset="-128"/>
                <a:ea typeface="Yu Gothic UI Semibold" panose="020B0500000000000000" pitchFamily="34" charset="-128"/>
              </a:rPr>
              <a:t>インターネット</a:t>
            </a: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4A0EB6D-C0A8-804F-9266-AC35514BE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51" y="1101589"/>
            <a:ext cx="11808449" cy="645905"/>
          </a:xfrm>
        </p:spPr>
        <p:txBody>
          <a:bodyPr/>
          <a:lstStyle/>
          <a:p>
            <a:r>
              <a:rPr lang="ja-JP" altLang="en-US" dirty="0"/>
              <a:t>インターネットにつながるものはほかにも！</a:t>
            </a:r>
          </a:p>
        </p:txBody>
      </p:sp>
      <p:pic>
        <p:nvPicPr>
          <p:cNvPr id="10" name="図 9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D7E50C99-4D2E-41B8-8F9B-E948B795E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83"/>
          <a:stretch/>
        </p:blipFill>
        <p:spPr>
          <a:xfrm>
            <a:off x="3074110" y="2647507"/>
            <a:ext cx="6043780" cy="40522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94B2CD-3E9E-F842-AB46-4434A39981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183"/>
          <a:stretch/>
        </p:blipFill>
        <p:spPr>
          <a:xfrm>
            <a:off x="2997555" y="2647507"/>
            <a:ext cx="6196890" cy="41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4C541C-93E5-C24C-9B39-457FB882164E}"/>
              </a:ext>
            </a:extLst>
          </p:cNvPr>
          <p:cNvSpPr txBox="1"/>
          <p:nvPr/>
        </p:nvSpPr>
        <p:spPr>
          <a:xfrm rot="21441818">
            <a:off x="6185248" y="2178839"/>
            <a:ext cx="5747403" cy="264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880"/>
              </a:lnSpc>
            </a:pPr>
            <a:r>
              <a:rPr lang="ja-JP" altLang="en-US" sz="5400" spc="300" dirty="0">
                <a:solidFill>
                  <a:srgbClr val="056094"/>
                </a:solidFill>
                <a:uFill>
                  <a:solidFill>
                    <a:srgbClr val="E4007F"/>
                  </a:solidFill>
                </a:uFill>
                <a:latin typeface="HGPSoeiKakupoptai" pitchFamily="82" charset="-128"/>
                <a:ea typeface="HGPSoeiKakupoptai" pitchFamily="82" charset="-128"/>
              </a:rPr>
              <a:t>世界のいろいろな</a:t>
            </a:r>
            <a:endParaRPr lang="en-US" altLang="ja-JP" sz="5400" spc="300" dirty="0">
              <a:solidFill>
                <a:srgbClr val="056094"/>
              </a:solidFill>
              <a:uFill>
                <a:solidFill>
                  <a:srgbClr val="E4007F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>
              <a:lnSpc>
                <a:spcPts val="6880"/>
              </a:lnSpc>
            </a:pPr>
            <a:r>
              <a:rPr lang="en-US" altLang="ja-JP" sz="5400" spc="300" dirty="0">
                <a:solidFill>
                  <a:srgbClr val="056094"/>
                </a:solidFill>
                <a:uFill>
                  <a:solidFill>
                    <a:srgbClr val="E4007F"/>
                  </a:solidFill>
                </a:uFill>
                <a:latin typeface="HGPSoeiKakupoptai" pitchFamily="82" charset="-128"/>
                <a:ea typeface="HGPSoeiKakupoptai" pitchFamily="82" charset="-128"/>
              </a:rPr>
              <a:t>Web</a:t>
            </a:r>
            <a:r>
              <a:rPr lang="ja-JP" altLang="en-US" sz="5400" spc="300" dirty="0">
                <a:solidFill>
                  <a:srgbClr val="056094"/>
                </a:solidFill>
                <a:uFill>
                  <a:solidFill>
                    <a:srgbClr val="E4007F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サイトと</a:t>
            </a:r>
            <a:endParaRPr lang="en-US" altLang="ja-JP" sz="5400" spc="300" dirty="0">
              <a:solidFill>
                <a:srgbClr val="056094"/>
              </a:solidFill>
              <a:uFill>
                <a:solidFill>
                  <a:srgbClr val="E4007F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>
              <a:lnSpc>
                <a:spcPts val="6880"/>
              </a:lnSpc>
            </a:pPr>
            <a:r>
              <a:rPr lang="ja-JP" altLang="en-US" sz="5400" spc="300" dirty="0">
                <a:solidFill>
                  <a:srgbClr val="056094"/>
                </a:solidFill>
                <a:uFill>
                  <a:solidFill>
                    <a:srgbClr val="E4007F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つながっている！</a:t>
            </a:r>
            <a:endParaRPr lang="ja-JP" altLang="en-US" sz="5400" spc="300" dirty="0">
              <a:solidFill>
                <a:srgbClr val="056094"/>
              </a:solidFill>
              <a:effectLst/>
              <a:uFill>
                <a:solidFill>
                  <a:srgbClr val="E4007F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F0EA8F3-C327-7040-82F0-D44FB5C44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インターネットは世界とつながる道具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85A41E-07EC-418D-86C2-B6EF1439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1" y="2150475"/>
            <a:ext cx="6726789" cy="47445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EC98029-A313-4A0C-828C-37C5B4717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79" y="4952204"/>
            <a:ext cx="3366621" cy="17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3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4A0EB6D-C0A8-804F-9266-AC35514BE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インターネットで世界が広がる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9D8F8A7-1152-4405-B4EB-93B90C5B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29" y="2424223"/>
            <a:ext cx="7998541" cy="42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4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DC2011B-B933-5D43-8BD9-0FD1AB02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7" y="2620959"/>
            <a:ext cx="6587511" cy="40561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572938B-38CD-404D-A355-CA47E85B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344" y="2193698"/>
            <a:ext cx="4728824" cy="4483460"/>
          </a:xfrm>
          <a:prstGeom prst="rect">
            <a:avLst/>
          </a:prstGeo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4A0EB6D-C0A8-804F-9266-AC35514BE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インターネットで学習が変わる</a:t>
            </a:r>
          </a:p>
        </p:txBody>
      </p:sp>
      <p:sp>
        <p:nvSpPr>
          <p:cNvPr id="8" name="円弧 7"/>
          <p:cNvSpPr/>
          <p:nvPr/>
        </p:nvSpPr>
        <p:spPr>
          <a:xfrm rot="10800000">
            <a:off x="7029344" y="5717405"/>
            <a:ext cx="914400" cy="914400"/>
          </a:xfrm>
          <a:prstGeom prst="arc">
            <a:avLst>
              <a:gd name="adj1" fmla="val 16200000"/>
              <a:gd name="adj2" fmla="val 2150249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 rot="5400000">
            <a:off x="10313023" y="5719010"/>
            <a:ext cx="914400" cy="914400"/>
          </a:xfrm>
          <a:prstGeom prst="arc">
            <a:avLst>
              <a:gd name="adj1" fmla="val 16200000"/>
              <a:gd name="adj2" fmla="val 2150249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/>
          <p:cNvSpPr/>
          <p:nvPr/>
        </p:nvSpPr>
        <p:spPr>
          <a:xfrm rot="10554871">
            <a:off x="3666346" y="6409622"/>
            <a:ext cx="2072640" cy="261486"/>
          </a:xfrm>
          <a:prstGeom prst="arc">
            <a:avLst>
              <a:gd name="adj1" fmla="val 1085885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/>
          <p:cNvSpPr/>
          <p:nvPr/>
        </p:nvSpPr>
        <p:spPr>
          <a:xfrm rot="10998000">
            <a:off x="5748340" y="6382149"/>
            <a:ext cx="1116852" cy="217692"/>
          </a:xfrm>
          <a:prstGeom prst="arc">
            <a:avLst>
              <a:gd name="adj1" fmla="val 1085885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9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BE87F67-4C75-564A-A49A-07BF5AA2F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大切な</a:t>
            </a:r>
            <a:r>
              <a:rPr lang="en-US" altLang="ja-JP" dirty="0"/>
              <a:t>ID</a:t>
            </a:r>
            <a:r>
              <a:rPr lang="ja-JP" altLang="en-US" dirty="0"/>
              <a:t>とパスワード</a:t>
            </a:r>
            <a:endParaRPr kumimoji="1"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72DD2E8-0B4E-4311-86DE-6153BA7D2627}"/>
              </a:ext>
            </a:extLst>
          </p:cNvPr>
          <p:cNvGrpSpPr/>
          <p:nvPr/>
        </p:nvGrpSpPr>
        <p:grpSpPr>
          <a:xfrm>
            <a:off x="670287" y="2199512"/>
            <a:ext cx="2700856" cy="2168055"/>
            <a:chOff x="666464" y="1716793"/>
            <a:chExt cx="2700856" cy="2168055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D7CA007-92AB-4863-A9CD-CDE6487DE8CC}"/>
                </a:ext>
              </a:extLst>
            </p:cNvPr>
            <p:cNvCxnSpPr>
              <a:cxnSpLocks/>
            </p:cNvCxnSpPr>
            <p:nvPr/>
          </p:nvCxnSpPr>
          <p:spPr>
            <a:xfrm>
              <a:off x="871553" y="1716793"/>
              <a:ext cx="1979761" cy="532902"/>
            </a:xfrm>
            <a:prstGeom prst="line">
              <a:avLst/>
            </a:prstGeom>
            <a:ln w="47625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B7DB784-741C-47FE-97B3-714FD1021E69}"/>
                </a:ext>
              </a:extLst>
            </p:cNvPr>
            <p:cNvSpPr txBox="1"/>
            <p:nvPr/>
          </p:nvSpPr>
          <p:spPr>
            <a:xfrm>
              <a:off x="666464" y="2121418"/>
              <a:ext cx="27008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spc="-150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ログイン</a:t>
              </a:r>
              <a:endParaRPr kumimoji="1" lang="en-US" altLang="ja-JP" sz="4000" b="1" spc="-150" dirty="0"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  <a:p>
              <a:r>
                <a:rPr lang="ja-JP" altLang="en-US" sz="4000" b="1" spc="-150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しました</a:t>
              </a:r>
              <a:r>
                <a:rPr kumimoji="1" lang="ja-JP" altLang="en-US" sz="4000" b="1" spc="-150" dirty="0">
                  <a:latin typeface="Yu Gothic UI" panose="020B0500000000000000" pitchFamily="34" charset="-128"/>
                  <a:ea typeface="Yu Gothic UI" panose="020B0500000000000000" pitchFamily="34" charset="-128"/>
                </a:rPr>
                <a:t>！</a:t>
              </a: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12520E92-95ED-4C3E-B0D0-204DF567F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398" y="3393414"/>
              <a:ext cx="1872529" cy="491434"/>
            </a:xfrm>
            <a:prstGeom prst="line">
              <a:avLst/>
            </a:prstGeom>
            <a:ln w="53975" cap="rnd">
              <a:solidFill>
                <a:srgbClr val="00B0F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DC21D4BC-28C9-4B43-B75A-21397BCB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74" y="2202127"/>
            <a:ext cx="6527800" cy="45212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8944367-638D-4C05-B2B7-92182517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03" y="3241794"/>
            <a:ext cx="1739900" cy="3606800"/>
          </a:xfrm>
          <a:prstGeom prst="rect">
            <a:avLst/>
          </a:prstGeom>
        </p:spPr>
      </p:pic>
      <p:sp>
        <p:nvSpPr>
          <p:cNvPr id="30" name="フリーフォーム 42">
            <a:extLst>
              <a:ext uri="{FF2B5EF4-FFF2-40B4-BE49-F238E27FC236}">
                <a16:creationId xmlns:a16="http://schemas.microsoft.com/office/drawing/2014/main" id="{4F715A39-3269-4DEF-84B8-86307228071C}"/>
              </a:ext>
            </a:extLst>
          </p:cNvPr>
          <p:cNvSpPr/>
          <p:nvPr/>
        </p:nvSpPr>
        <p:spPr>
          <a:xfrm flipH="1">
            <a:off x="9592236" y="2854411"/>
            <a:ext cx="181957" cy="612464"/>
          </a:xfrm>
          <a:custGeom>
            <a:avLst/>
            <a:gdLst>
              <a:gd name="connsiteX0" fmla="*/ 0 w 222422"/>
              <a:gd name="connsiteY0" fmla="*/ 0 h 543697"/>
              <a:gd name="connsiteX1" fmla="*/ 210065 w 222422"/>
              <a:gd name="connsiteY1" fmla="*/ 543697 h 543697"/>
              <a:gd name="connsiteX2" fmla="*/ 222422 w 222422"/>
              <a:gd name="connsiteY2" fmla="*/ 61784 h 543697"/>
              <a:gd name="connsiteX3" fmla="*/ 0 w 222422"/>
              <a:gd name="connsiteY3" fmla="*/ 0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22" h="543697">
                <a:moveTo>
                  <a:pt x="0" y="0"/>
                </a:moveTo>
                <a:lnTo>
                  <a:pt x="210065" y="543697"/>
                </a:lnTo>
                <a:lnTo>
                  <a:pt x="222422" y="617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50EAFE3-2E97-4D11-A992-9D15A07EC7E5}"/>
              </a:ext>
            </a:extLst>
          </p:cNvPr>
          <p:cNvSpPr/>
          <p:nvPr/>
        </p:nvSpPr>
        <p:spPr>
          <a:xfrm>
            <a:off x="8238222" y="2202127"/>
            <a:ext cx="2747519" cy="759731"/>
          </a:xfrm>
          <a:prstGeom prst="rect">
            <a:avLst/>
          </a:prstGeom>
          <a:solidFill>
            <a:srgbClr val="FFFF00"/>
          </a:solidFill>
          <a:ln w="44450" cap="rnd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24">
            <a:extLst>
              <a:ext uri="{FF2B5EF4-FFF2-40B4-BE49-F238E27FC236}">
                <a16:creationId xmlns:a16="http://schemas.microsoft.com/office/drawing/2014/main" id="{9CA186F0-CD0C-485B-AAC9-AF9A56C77A9E}"/>
              </a:ext>
            </a:extLst>
          </p:cNvPr>
          <p:cNvSpPr/>
          <p:nvPr/>
        </p:nvSpPr>
        <p:spPr>
          <a:xfrm>
            <a:off x="4200794" y="2623372"/>
            <a:ext cx="304905" cy="906979"/>
          </a:xfrm>
          <a:custGeom>
            <a:avLst/>
            <a:gdLst>
              <a:gd name="connsiteX0" fmla="*/ 135924 w 210064"/>
              <a:gd name="connsiteY0" fmla="*/ 0 h 556054"/>
              <a:gd name="connsiteX1" fmla="*/ 0 w 210064"/>
              <a:gd name="connsiteY1" fmla="*/ 556054 h 556054"/>
              <a:gd name="connsiteX2" fmla="*/ 210064 w 210064"/>
              <a:gd name="connsiteY2" fmla="*/ 37070 h 556054"/>
              <a:gd name="connsiteX3" fmla="*/ 210064 w 210064"/>
              <a:gd name="connsiteY3" fmla="*/ 37070 h 556054"/>
              <a:gd name="connsiteX4" fmla="*/ 210064 w 210064"/>
              <a:gd name="connsiteY4" fmla="*/ 37070 h 55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64" h="556054">
                <a:moveTo>
                  <a:pt x="135924" y="0"/>
                </a:moveTo>
                <a:lnTo>
                  <a:pt x="0" y="556054"/>
                </a:lnTo>
                <a:lnTo>
                  <a:pt x="210064" y="37070"/>
                </a:lnTo>
                <a:lnTo>
                  <a:pt x="210064" y="37070"/>
                </a:lnTo>
                <a:lnTo>
                  <a:pt x="210064" y="3707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5715F717-D3D9-481B-835C-9CE0CA601D50}"/>
              </a:ext>
            </a:extLst>
          </p:cNvPr>
          <p:cNvGrpSpPr/>
          <p:nvPr/>
        </p:nvGrpSpPr>
        <p:grpSpPr>
          <a:xfrm>
            <a:off x="3950924" y="2502123"/>
            <a:ext cx="1723549" cy="584775"/>
            <a:chOff x="3657448" y="2010707"/>
            <a:chExt cx="1723549" cy="584775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18C79350-B61A-4962-891B-1C16B6C10720}"/>
                </a:ext>
              </a:extLst>
            </p:cNvPr>
            <p:cNvSpPr/>
            <p:nvPr/>
          </p:nvSpPr>
          <p:spPr>
            <a:xfrm>
              <a:off x="3726805" y="2010707"/>
              <a:ext cx="1542836" cy="57550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scene3d>
              <a:camera prst="isometricRightUp">
                <a:rot lat="2100000" lon="19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63E8455F-A01F-41B4-ADBA-E019F031A52E}"/>
                </a:ext>
              </a:extLst>
            </p:cNvPr>
            <p:cNvSpPr txBox="1"/>
            <p:nvPr/>
          </p:nvSpPr>
          <p:spPr>
            <a:xfrm>
              <a:off x="3657448" y="2010707"/>
              <a:ext cx="1723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>
                  <a:rot lat="1200000" lon="19200000" rev="0"/>
                </a:camera>
                <a:lightRig rig="threePt" dir="t"/>
              </a:scene3d>
            </a:bodyPr>
            <a:lstStyle/>
            <a:p>
              <a:r>
                <a:rPr kumimoji="1" lang="ja-JP" altLang="en-US" sz="3200" b="1">
                  <a:latin typeface="Yu Gothic UI Semibold" panose="020B0500000000000000" pitchFamily="34" charset="-128"/>
                  <a:ea typeface="Yu Gothic UI Semibold" panose="020B0500000000000000" pitchFamily="34" charset="-128"/>
                </a:rPr>
                <a:t>パスワード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056E9A5-A521-448F-A011-DDB2C430C261}"/>
              </a:ext>
            </a:extLst>
          </p:cNvPr>
          <p:cNvGrpSpPr/>
          <p:nvPr/>
        </p:nvGrpSpPr>
        <p:grpSpPr>
          <a:xfrm>
            <a:off x="3498658" y="3315313"/>
            <a:ext cx="599844" cy="584775"/>
            <a:chOff x="3124760" y="3367728"/>
            <a:chExt cx="599844" cy="584775"/>
          </a:xfrm>
        </p:grpSpPr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D17A56AB-20E6-4740-8288-7DEFDF6C0AA0}"/>
                </a:ext>
              </a:extLst>
            </p:cNvPr>
            <p:cNvSpPr/>
            <p:nvPr/>
          </p:nvSpPr>
          <p:spPr>
            <a:xfrm>
              <a:off x="3124760" y="3440844"/>
              <a:ext cx="599844" cy="4622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scene3d>
              <a:camera prst="isometricRightUp">
                <a:rot lat="2100000" lon="19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0E115D6-C543-4AA9-A5F1-17B43B804A52}"/>
                </a:ext>
              </a:extLst>
            </p:cNvPr>
            <p:cNvSpPr txBox="1"/>
            <p:nvPr/>
          </p:nvSpPr>
          <p:spPr>
            <a:xfrm>
              <a:off x="3124760" y="3367728"/>
              <a:ext cx="599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>
                  <a:rot lat="1200000" lon="19200000" rev="0"/>
                </a:camera>
                <a:lightRig rig="threePt" dir="t"/>
              </a:scene3d>
            </a:bodyPr>
            <a:lstStyle/>
            <a:p>
              <a:r>
                <a:rPr kumimoji="1" lang="en-US" altLang="ja-JP" sz="3200" b="1" dirty="0">
                  <a:latin typeface="Yu Gothic UI Semibold" panose="020B0500000000000000" pitchFamily="34" charset="-128"/>
                  <a:ea typeface="Yu Gothic UI Semibold" panose="020B0500000000000000" pitchFamily="34" charset="-128"/>
                </a:rPr>
                <a:t>ID</a:t>
              </a:r>
              <a:endParaRPr kumimoji="1" lang="ja-JP" altLang="en-US" sz="3200" b="1">
                <a:latin typeface="Yu Gothic UI Semibold" panose="020B0500000000000000" pitchFamily="34" charset="-128"/>
                <a:ea typeface="Yu Gothic UI Semibold" panose="020B0500000000000000" pitchFamily="34" charset="-128"/>
              </a:endParaRPr>
            </a:p>
          </p:txBody>
        </p:sp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B8BE7E6-5D03-473C-A8DB-24EB4235A48D}"/>
              </a:ext>
            </a:extLst>
          </p:cNvPr>
          <p:cNvSpPr txBox="1"/>
          <p:nvPr/>
        </p:nvSpPr>
        <p:spPr>
          <a:xfrm>
            <a:off x="8299438" y="2252912"/>
            <a:ext cx="2611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spc="-3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パスワード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B745294-1CF6-49D8-84D1-98875B9AF5A1}"/>
              </a:ext>
            </a:extLst>
          </p:cNvPr>
          <p:cNvSpPr/>
          <p:nvPr/>
        </p:nvSpPr>
        <p:spPr>
          <a:xfrm rot="21085673">
            <a:off x="8445720" y="4301208"/>
            <a:ext cx="838862" cy="608584"/>
          </a:xfrm>
          <a:prstGeom prst="rect">
            <a:avLst/>
          </a:prstGeom>
          <a:solidFill>
            <a:srgbClr val="FFFF00"/>
          </a:solidFill>
          <a:ln w="38100" cap="rnd">
            <a:solidFill>
              <a:schemeClr val="tx1"/>
            </a:solidFill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A579D8D-8DF1-44B5-96A8-031B647F32FA}"/>
              </a:ext>
            </a:extLst>
          </p:cNvPr>
          <p:cNvSpPr txBox="1"/>
          <p:nvPr/>
        </p:nvSpPr>
        <p:spPr>
          <a:xfrm rot="21137156">
            <a:off x="8456269" y="4297433"/>
            <a:ext cx="821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spc="-300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ID</a:t>
            </a:r>
            <a:endParaRPr kumimoji="1" lang="ja-JP" altLang="en-US" sz="4400" spc="-30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2FC7E51-9E88-4475-9DBC-A0D45E57C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49" y="3378779"/>
            <a:ext cx="6604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D153A98-6D9A-2847-8FD3-9050DBB6B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インターネットではこわいこともある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0F86EE-43B2-47E1-A0A7-07624F266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97" y="2431778"/>
            <a:ext cx="4724400" cy="4279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C978DE-D807-46A7-8430-422D31C69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427" y="2126971"/>
            <a:ext cx="4800600" cy="45847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B7AB40-AD4A-4237-95CD-4229C7F6B7B4}"/>
              </a:ext>
            </a:extLst>
          </p:cNvPr>
          <p:cNvSpPr txBox="1"/>
          <p:nvPr/>
        </p:nvSpPr>
        <p:spPr>
          <a:xfrm>
            <a:off x="7556500" y="403385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305583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D153A98-6D9A-2847-8FD3-9050DBB6B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インターネットではこわいこともある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AF8C960-511B-4D2B-B07C-AA8948D58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81"/>
          <a:stretch/>
        </p:blipFill>
        <p:spPr>
          <a:xfrm>
            <a:off x="171385" y="3068854"/>
            <a:ext cx="4758771" cy="3629658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A92421B-A73A-4357-9DA7-59DCA95005D3}"/>
              </a:ext>
            </a:extLst>
          </p:cNvPr>
          <p:cNvGrpSpPr/>
          <p:nvPr/>
        </p:nvGrpSpPr>
        <p:grpSpPr>
          <a:xfrm>
            <a:off x="5134194" y="3068854"/>
            <a:ext cx="4758771" cy="3832552"/>
            <a:chOff x="5450922" y="3068854"/>
            <a:chExt cx="4758771" cy="383255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8B68670A-75E2-417B-B25C-EA06F56DD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8981"/>
            <a:stretch/>
          </p:blipFill>
          <p:spPr>
            <a:xfrm>
              <a:off x="5450922" y="3068854"/>
              <a:ext cx="4758771" cy="3629658"/>
            </a:xfrm>
            <a:prstGeom prst="rect">
              <a:avLst/>
            </a:prstGeom>
          </p:spPr>
        </p:pic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6A78F97D-1372-4123-AF64-A6E9CA4462C6}"/>
                </a:ext>
              </a:extLst>
            </p:cNvPr>
            <p:cNvSpPr/>
            <p:nvPr/>
          </p:nvSpPr>
          <p:spPr>
            <a:xfrm>
              <a:off x="6379809" y="3807655"/>
              <a:ext cx="3312000" cy="2152055"/>
            </a:xfrm>
            <a:prstGeom prst="roundRect">
              <a:avLst>
                <a:gd name="adj" fmla="val 15257"/>
              </a:avLst>
            </a:prstGeom>
            <a:solidFill>
              <a:srgbClr val="43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C2009ED4-CFDB-4E42-9A31-54F1C194C66A}"/>
                </a:ext>
              </a:extLst>
            </p:cNvPr>
            <p:cNvSpPr/>
            <p:nvPr/>
          </p:nvSpPr>
          <p:spPr>
            <a:xfrm>
              <a:off x="6375277" y="4546456"/>
              <a:ext cx="3348000" cy="2152055"/>
            </a:xfrm>
            <a:prstGeom prst="roundRect">
              <a:avLst>
                <a:gd name="adj" fmla="val 0"/>
              </a:avLst>
            </a:prstGeom>
            <a:solidFill>
              <a:srgbClr val="43C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C016631-97FF-459D-93F6-DA19FDEDA694}"/>
                </a:ext>
              </a:extLst>
            </p:cNvPr>
            <p:cNvSpPr txBox="1"/>
            <p:nvPr/>
          </p:nvSpPr>
          <p:spPr>
            <a:xfrm>
              <a:off x="8173322" y="5636268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 dirty="0">
                  <a:solidFill>
                    <a:srgbClr val="FF0000"/>
                  </a:solidFill>
                  <a:latin typeface="HGGothicE" panose="020B0909000000000000" pitchFamily="49" charset="-128"/>
                  <a:ea typeface="HGGothicE" panose="020B0909000000000000" pitchFamily="49" charset="-128"/>
                </a:rPr>
                <a:t>万円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8245362-00F9-4E08-B66A-C1BF98836C35}"/>
                </a:ext>
              </a:extLst>
            </p:cNvPr>
            <p:cNvSpPr txBox="1"/>
            <p:nvPr/>
          </p:nvSpPr>
          <p:spPr>
            <a:xfrm>
              <a:off x="6464745" y="5039358"/>
              <a:ext cx="270387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500" b="1" spc="-300" dirty="0">
                  <a:solidFill>
                    <a:srgbClr val="FF0000"/>
                  </a:solidFill>
                  <a:latin typeface="Arial Rounded MT Bold" panose="020F0704030504030204" pitchFamily="34" charset="0"/>
                  <a:ea typeface="HGGothicE" panose="020B0909000000000000" pitchFamily="49" charset="-128"/>
                </a:rPr>
                <a:t>30</a:t>
              </a:r>
              <a:endParaRPr kumimoji="1" lang="ja-JP" altLang="en-US" sz="11500" b="1" spc="-300" dirty="0">
                <a:solidFill>
                  <a:srgbClr val="FF0000"/>
                </a:solidFill>
                <a:latin typeface="Arial Rounded MT Bold" panose="020F0704030504030204" pitchFamily="34" charset="0"/>
                <a:ea typeface="HGGothicE" panose="020B0909000000000000" pitchFamily="49" charset="-128"/>
              </a:endParaRPr>
            </a:p>
          </p:txBody>
        </p: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0332D00F-F6C3-4095-B2F4-AE6CD73D64C0}"/>
                </a:ext>
              </a:extLst>
            </p:cNvPr>
            <p:cNvSpPr/>
            <p:nvPr/>
          </p:nvSpPr>
          <p:spPr>
            <a:xfrm>
              <a:off x="6898125" y="4048873"/>
              <a:ext cx="2275368" cy="822986"/>
            </a:xfrm>
            <a:prstGeom prst="roundRect">
              <a:avLst>
                <a:gd name="adj" fmla="val 3863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b="1" dirty="0">
                  <a:solidFill>
                    <a:srgbClr val="FFFF00"/>
                  </a:solidFill>
                </a:rPr>
                <a:t>登録完了</a:t>
              </a: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C9519BA2-5E79-4374-80A2-221FA485987C}"/>
                </a:ext>
              </a:extLst>
            </p:cNvPr>
            <p:cNvSpPr/>
            <p:nvPr/>
          </p:nvSpPr>
          <p:spPr>
            <a:xfrm>
              <a:off x="6742873" y="4787674"/>
              <a:ext cx="2703076" cy="822986"/>
            </a:xfrm>
            <a:prstGeom prst="roundRect">
              <a:avLst>
                <a:gd name="adj" fmla="val 3863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chemeClr val="tx1"/>
                  </a:solidFill>
                </a:rPr>
                <a:t>お支払い金額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220C2D87-B3A8-43F5-AB55-1A7044CF6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29"/>
          <a:stretch/>
        </p:blipFill>
        <p:spPr>
          <a:xfrm>
            <a:off x="9169147" y="3645403"/>
            <a:ext cx="2637511" cy="2966511"/>
          </a:xfrm>
          <a:prstGeom prst="rect">
            <a:avLst/>
          </a:prstGeom>
        </p:spPr>
      </p:pic>
      <p:sp>
        <p:nvSpPr>
          <p:cNvPr id="17" name="テキスト プレースホルダー 4">
            <a:extLst>
              <a:ext uri="{FF2B5EF4-FFF2-40B4-BE49-F238E27FC236}">
                <a16:creationId xmlns:a16="http://schemas.microsoft.com/office/drawing/2014/main" id="{75FD6703-25D0-42A9-A8FA-6A34908B5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1349" y="2177061"/>
            <a:ext cx="8534400" cy="1124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>
                <a:latin typeface="HGSoeiKakupoptai" pitchFamily="49" charset="-128"/>
                <a:ea typeface="HGSoeiKakupoptai" pitchFamily="49" charset="-128"/>
              </a:defRPr>
            </a:lvl1pPr>
            <a:lvl2pPr marL="457200" indent="0">
              <a:buNone/>
              <a:defRPr/>
            </a:lvl2pPr>
          </a:lstStyle>
          <a:p>
            <a:pPr lvl="0" algn="ctr"/>
            <a:r>
              <a:rPr lang="ja-JP" altLang="en-US" sz="6000" dirty="0">
                <a:latin typeface="HGPSoeiKakupoptai" pitchFamily="82" charset="-128"/>
                <a:ea typeface="HGPSoeiKakupoptai" pitchFamily="82" charset="-128"/>
              </a:rPr>
              <a:t>サイバー犯罪（はんざい）</a:t>
            </a:r>
          </a:p>
        </p:txBody>
      </p:sp>
      <p:pic>
        <p:nvPicPr>
          <p:cNvPr id="18" name="図 17" descr="図形&#10;&#10;中程度の精度で自動的に生成された説明">
            <a:extLst>
              <a:ext uri="{FF2B5EF4-FFF2-40B4-BE49-F238E27FC236}">
                <a16:creationId xmlns:a16="http://schemas.microsoft.com/office/drawing/2014/main" id="{0C1330D4-8B9B-4053-A892-44F4EE2EF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566" y="4527882"/>
            <a:ext cx="700295" cy="511476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0087278" y="6611914"/>
            <a:ext cx="17482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34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999FCC-844B-F244-BA10-9CFB06C9A64B}"/>
              </a:ext>
            </a:extLst>
          </p:cNvPr>
          <p:cNvSpPr txBox="1"/>
          <p:nvPr/>
        </p:nvSpPr>
        <p:spPr>
          <a:xfrm>
            <a:off x="3067050" y="561109"/>
            <a:ext cx="6057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150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第</a:t>
            </a:r>
            <a:r>
              <a:rPr kumimoji="1" lang="en-US" altLang="ja-JP" sz="13500" spc="1500" dirty="0">
                <a:solidFill>
                  <a:srgbClr val="FFFF00"/>
                </a:solidFill>
                <a:latin typeface="Snap ITC" pitchFamily="82" charset="0"/>
                <a:ea typeface="HGSoeiKakupoptai" pitchFamily="49" charset="-128"/>
              </a:rPr>
              <a:t>2</a:t>
            </a:r>
            <a:r>
              <a:rPr kumimoji="1" lang="ja-JP" altLang="en-US" sz="6000" spc="150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3195E9-1385-DB45-93CF-C41B456646FA}"/>
              </a:ext>
            </a:extLst>
          </p:cNvPr>
          <p:cNvSpPr txBox="1"/>
          <p:nvPr/>
        </p:nvSpPr>
        <p:spPr>
          <a:xfrm>
            <a:off x="1256374" y="2726683"/>
            <a:ext cx="967925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800" spc="300" dirty="0">
                <a:solidFill>
                  <a:schemeClr val="bg1"/>
                </a:solidFill>
                <a:latin typeface="HGPSoeiKakupoptai" pitchFamily="82" charset="-128"/>
                <a:ea typeface="HGPSoeiKakupoptai" pitchFamily="82" charset="-128"/>
              </a:rPr>
              <a:t>インターネットで</a:t>
            </a:r>
          </a:p>
          <a:p>
            <a:pPr algn="ctr"/>
            <a:r>
              <a:rPr lang="ja-JP" altLang="en-US" sz="8800" spc="300" dirty="0">
                <a:solidFill>
                  <a:schemeClr val="bg1"/>
                </a:solidFill>
                <a:latin typeface="HGPSoeiKakupoptai" pitchFamily="82" charset="-128"/>
                <a:ea typeface="HGPSoeiKakupoptai" pitchFamily="82" charset="-128"/>
              </a:rPr>
              <a:t>してはいけないこと</a:t>
            </a:r>
          </a:p>
        </p:txBody>
      </p:sp>
    </p:spTree>
    <p:extLst>
      <p:ext uri="{BB962C8B-B14F-4D97-AF65-F5344CB8AC3E}">
        <p14:creationId xmlns:p14="http://schemas.microsoft.com/office/powerpoint/2010/main" val="224339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1">
            <a:extLst>
              <a:ext uri="{FF2B5EF4-FFF2-40B4-BE49-F238E27FC236}">
                <a16:creationId xmlns:a16="http://schemas.microsoft.com/office/drawing/2014/main" id="{72B7A07D-FF91-4AC4-8394-DDD5039FB79B}"/>
              </a:ext>
            </a:extLst>
          </p:cNvPr>
          <p:cNvSpPr txBox="1">
            <a:spLocks/>
          </p:cNvSpPr>
          <p:nvPr/>
        </p:nvSpPr>
        <p:spPr>
          <a:xfrm>
            <a:off x="636102" y="179046"/>
            <a:ext cx="8130209" cy="904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NTT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東日本のお仕事とは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……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/>
          <a:stretch/>
        </p:blipFill>
        <p:spPr>
          <a:xfrm>
            <a:off x="2989434" y="824949"/>
            <a:ext cx="5965793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3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D781871-3040-BA4C-9096-760785317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ネットの情報は本当？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043AC7-0979-A64A-B2B8-BD1B88AF320E}"/>
              </a:ext>
            </a:extLst>
          </p:cNvPr>
          <p:cNvSpPr txBox="1"/>
          <p:nvPr/>
        </p:nvSpPr>
        <p:spPr>
          <a:xfrm>
            <a:off x="233916" y="3218440"/>
            <a:ext cx="6907492" cy="150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520"/>
              </a:lnSpc>
            </a:pPr>
            <a:r>
              <a:rPr lang="ja-JP" altLang="en-US" sz="5400" spc="300" dirty="0">
                <a:solidFill>
                  <a:srgbClr val="056094"/>
                </a:solidFill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「お湯を飲むと</a:t>
            </a:r>
            <a:endParaRPr lang="en-US" altLang="ja-JP" sz="5400" spc="300" dirty="0">
              <a:solidFill>
                <a:srgbClr val="056094"/>
              </a:solidFill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 algn="r">
              <a:lnSpc>
                <a:spcPts val="5520"/>
              </a:lnSpc>
            </a:pPr>
            <a:r>
              <a:rPr lang="ja-JP" altLang="en-US" sz="5400" spc="300" dirty="0">
                <a:solidFill>
                  <a:srgbClr val="056094"/>
                </a:solidFill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予防（よぼう）できる」</a:t>
            </a:r>
          </a:p>
        </p:txBody>
      </p:sp>
      <p:sp>
        <p:nvSpPr>
          <p:cNvPr id="6" name="円/楕円 10">
            <a:extLst>
              <a:ext uri="{FF2B5EF4-FFF2-40B4-BE49-F238E27FC236}">
                <a16:creationId xmlns:a16="http://schemas.microsoft.com/office/drawing/2014/main" id="{98595542-E2D0-45DE-A92B-ACB4E645835B}"/>
              </a:ext>
            </a:extLst>
          </p:cNvPr>
          <p:cNvSpPr/>
          <p:nvPr/>
        </p:nvSpPr>
        <p:spPr>
          <a:xfrm>
            <a:off x="7141408" y="2137145"/>
            <a:ext cx="4433752" cy="4433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FBF61E-9F01-42C2-9141-74505B52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893" y="2616486"/>
            <a:ext cx="3968793" cy="4047539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7170821" y="2137145"/>
            <a:ext cx="4403744" cy="443375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86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D781871-3040-BA4C-9096-760785317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ネットの情報は本当？</a:t>
            </a:r>
            <a:endParaRPr kumimoji="1" lang="ja-JP" altLang="en-US"/>
          </a:p>
        </p:txBody>
      </p:sp>
      <p:sp>
        <p:nvSpPr>
          <p:cNvPr id="15" name="円/楕円 10">
            <a:extLst>
              <a:ext uri="{FF2B5EF4-FFF2-40B4-BE49-F238E27FC236}">
                <a16:creationId xmlns:a16="http://schemas.microsoft.com/office/drawing/2014/main" id="{95964028-12CC-403F-8B53-E293438BD5AE}"/>
              </a:ext>
            </a:extLst>
          </p:cNvPr>
          <p:cNvSpPr/>
          <p:nvPr/>
        </p:nvSpPr>
        <p:spPr>
          <a:xfrm>
            <a:off x="7248391" y="2484067"/>
            <a:ext cx="3640801" cy="36408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323B57A-E20B-4D2C-A1C5-970BC009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376" y="2894337"/>
            <a:ext cx="3258997" cy="332366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B763DED-E2AB-47CC-AF17-393A0B20E8ED}"/>
              </a:ext>
            </a:extLst>
          </p:cNvPr>
          <p:cNvGrpSpPr/>
          <p:nvPr/>
        </p:nvGrpSpPr>
        <p:grpSpPr>
          <a:xfrm rot="21367118">
            <a:off x="6999534" y="2506627"/>
            <a:ext cx="4175505" cy="3524009"/>
            <a:chOff x="6343689" y="4292947"/>
            <a:chExt cx="2014538" cy="1700214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8F2B27B-6AD6-43A0-AED7-B8D754F19623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1" y="4292947"/>
              <a:ext cx="1771650" cy="1700214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4E5F51DF-1978-47B2-8108-03A1855BD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3689" y="4400105"/>
              <a:ext cx="2014538" cy="1485900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2068B5-0A53-4D15-8129-C0AEF9AE8A22}"/>
              </a:ext>
            </a:extLst>
          </p:cNvPr>
          <p:cNvSpPr txBox="1"/>
          <p:nvPr/>
        </p:nvSpPr>
        <p:spPr>
          <a:xfrm>
            <a:off x="769766" y="3787388"/>
            <a:ext cx="6023808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5520"/>
              </a:lnSpc>
            </a:pPr>
            <a:r>
              <a:rPr lang="ja-JP" altLang="en-US" sz="5400" spc="300" dirty="0">
                <a:solidFill>
                  <a:srgbClr val="056094"/>
                </a:solidFill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まちがった情報！</a:t>
            </a:r>
            <a:endParaRPr lang="en-US" altLang="ja-JP" sz="5400" spc="300" dirty="0">
              <a:solidFill>
                <a:srgbClr val="056094"/>
              </a:solidFill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</p:txBody>
      </p:sp>
      <p:sp>
        <p:nvSpPr>
          <p:cNvPr id="10" name="楕円 9"/>
          <p:cNvSpPr/>
          <p:nvPr/>
        </p:nvSpPr>
        <p:spPr>
          <a:xfrm>
            <a:off x="7248391" y="2492309"/>
            <a:ext cx="3640801" cy="364977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20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爆発 2 20">
            <a:extLst>
              <a:ext uri="{FF2B5EF4-FFF2-40B4-BE49-F238E27FC236}">
                <a16:creationId xmlns:a16="http://schemas.microsoft.com/office/drawing/2014/main" id="{E6E2A47D-1CC3-6343-A1C1-37F95F5C6C5F}"/>
              </a:ext>
            </a:extLst>
          </p:cNvPr>
          <p:cNvSpPr/>
          <p:nvPr/>
        </p:nvSpPr>
        <p:spPr>
          <a:xfrm>
            <a:off x="4898066" y="2016310"/>
            <a:ext cx="6248678" cy="287676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C2C5EBE9-637F-9341-8852-8A94F0E5BC50}"/>
              </a:ext>
            </a:extLst>
          </p:cNvPr>
          <p:cNvSpPr/>
          <p:nvPr/>
        </p:nvSpPr>
        <p:spPr>
          <a:xfrm>
            <a:off x="493115" y="2382846"/>
            <a:ext cx="2890345" cy="2890345"/>
          </a:xfrm>
          <a:prstGeom prst="ellipse">
            <a:avLst/>
          </a:prstGeom>
          <a:solidFill>
            <a:srgbClr val="FDD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2763A1E-C1BB-794D-84CF-9AD67C21D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情報はあっという間に広がってしまう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C597BE-D13D-0443-9A5B-C55906902769}"/>
              </a:ext>
            </a:extLst>
          </p:cNvPr>
          <p:cNvSpPr txBox="1"/>
          <p:nvPr/>
        </p:nvSpPr>
        <p:spPr>
          <a:xfrm>
            <a:off x="495294" y="2950855"/>
            <a:ext cx="2888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もうすぐ</a:t>
            </a:r>
          </a:p>
          <a:p>
            <a:pPr algn="ctr"/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大地震が</a:t>
            </a:r>
          </a:p>
          <a:p>
            <a:pPr algn="ctr"/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くるって！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03A7A0-8291-C047-953C-1FDF88E60008}"/>
              </a:ext>
            </a:extLst>
          </p:cNvPr>
          <p:cNvSpPr txBox="1"/>
          <p:nvPr/>
        </p:nvSpPr>
        <p:spPr>
          <a:xfrm rot="21294445">
            <a:off x="5877817" y="2694449"/>
            <a:ext cx="593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たいへんだ！</a:t>
            </a:r>
          </a:p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早くみんなに教えなきゃ！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854FBE-35EE-894B-A417-27B89B59B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2759936" y="4598146"/>
            <a:ext cx="1618653" cy="20605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3DC6C71-B13E-EE45-940C-DFE7AD69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169" y="5629411"/>
            <a:ext cx="718749" cy="44921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91BDC17-FCA9-6944-8857-67EC8F343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86" y="4572916"/>
            <a:ext cx="284352" cy="1871984"/>
          </a:xfrm>
          <a:prstGeom prst="rect">
            <a:avLst/>
          </a:prstGeom>
        </p:spPr>
      </p:pic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ABB0319-2F63-DF4D-A577-BD0C297B3C08}"/>
              </a:ext>
            </a:extLst>
          </p:cNvPr>
          <p:cNvSpPr/>
          <p:nvPr/>
        </p:nvSpPr>
        <p:spPr>
          <a:xfrm rot="20599624">
            <a:off x="2451380" y="5043207"/>
            <a:ext cx="189186" cy="315310"/>
          </a:xfrm>
          <a:custGeom>
            <a:avLst/>
            <a:gdLst>
              <a:gd name="connsiteX0" fmla="*/ 0 w 189186"/>
              <a:gd name="connsiteY0" fmla="*/ 105103 h 315310"/>
              <a:gd name="connsiteX1" fmla="*/ 189186 w 189186"/>
              <a:gd name="connsiteY1" fmla="*/ 315310 h 315310"/>
              <a:gd name="connsiteX2" fmla="*/ 178676 w 189186"/>
              <a:gd name="connsiteY2" fmla="*/ 0 h 315310"/>
              <a:gd name="connsiteX3" fmla="*/ 0 w 189186"/>
              <a:gd name="connsiteY3" fmla="*/ 105103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186" h="315310">
                <a:moveTo>
                  <a:pt x="0" y="105103"/>
                </a:moveTo>
                <a:lnTo>
                  <a:pt x="189186" y="315310"/>
                </a:lnTo>
                <a:lnTo>
                  <a:pt x="178676" y="0"/>
                </a:lnTo>
                <a:lnTo>
                  <a:pt x="0" y="105103"/>
                </a:lnTo>
                <a:close/>
              </a:path>
            </a:pathLst>
          </a:custGeom>
          <a:solidFill>
            <a:srgbClr val="FDD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5789FF1-95F3-4F1C-849D-34E457D03581}"/>
              </a:ext>
            </a:extLst>
          </p:cNvPr>
          <p:cNvCxnSpPr>
            <a:cxnSpLocks/>
          </p:cNvCxnSpPr>
          <p:nvPr/>
        </p:nvCxnSpPr>
        <p:spPr>
          <a:xfrm>
            <a:off x="7469204" y="5492550"/>
            <a:ext cx="34272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182AC5D0-A993-A24F-BF5E-B32865A36B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33"/>
          <a:stretch/>
        </p:blipFill>
        <p:spPr>
          <a:xfrm>
            <a:off x="7293935" y="3792641"/>
            <a:ext cx="3495836" cy="2864851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5789FF1-95F3-4F1C-849D-34E457D03581}"/>
              </a:ext>
            </a:extLst>
          </p:cNvPr>
          <p:cNvCxnSpPr>
            <a:cxnSpLocks/>
          </p:cNvCxnSpPr>
          <p:nvPr/>
        </p:nvCxnSpPr>
        <p:spPr>
          <a:xfrm flipV="1">
            <a:off x="7595937" y="6657492"/>
            <a:ext cx="2269958" cy="10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5789FF1-95F3-4F1C-849D-34E457D03581}"/>
              </a:ext>
            </a:extLst>
          </p:cNvPr>
          <p:cNvCxnSpPr>
            <a:cxnSpLocks/>
          </p:cNvCxnSpPr>
          <p:nvPr/>
        </p:nvCxnSpPr>
        <p:spPr>
          <a:xfrm>
            <a:off x="2701072" y="6657492"/>
            <a:ext cx="16967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669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7A72E3A-0301-424D-A11D-AAB4CE32B588}"/>
              </a:ext>
            </a:extLst>
          </p:cNvPr>
          <p:cNvCxnSpPr>
            <a:cxnSpLocks/>
          </p:cNvCxnSpPr>
          <p:nvPr/>
        </p:nvCxnSpPr>
        <p:spPr>
          <a:xfrm>
            <a:off x="606392" y="4635021"/>
            <a:ext cx="31676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4C39703B-5738-894F-8003-A6A78F708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3"/>
          <a:stretch/>
        </p:blipFill>
        <p:spPr>
          <a:xfrm>
            <a:off x="415922" y="3045463"/>
            <a:ext cx="3280409" cy="26883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9751C6-D57D-7849-A21F-288F2A4C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687" y="3355560"/>
            <a:ext cx="321662" cy="21176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817C02A-64E1-1D46-B26E-095A993FD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706" y="2866720"/>
            <a:ext cx="7583372" cy="2940491"/>
          </a:xfrm>
          <a:prstGeom prst="rect">
            <a:avLst/>
          </a:prstGeo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2763A1E-C1BB-794D-84CF-9AD67C21D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情報はあっという間に広がってしまう</a:t>
            </a:r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114B6FA-2F9E-45B3-A905-09CA7B5633C8}"/>
              </a:ext>
            </a:extLst>
          </p:cNvPr>
          <p:cNvCxnSpPr>
            <a:cxnSpLocks/>
          </p:cNvCxnSpPr>
          <p:nvPr/>
        </p:nvCxnSpPr>
        <p:spPr>
          <a:xfrm flipV="1">
            <a:off x="693019" y="5727142"/>
            <a:ext cx="2165684" cy="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118C3B4-B996-4883-82C0-2B84BECB3441}"/>
              </a:ext>
            </a:extLst>
          </p:cNvPr>
          <p:cNvCxnSpPr>
            <a:cxnSpLocks/>
          </p:cNvCxnSpPr>
          <p:nvPr/>
        </p:nvCxnSpPr>
        <p:spPr>
          <a:xfrm>
            <a:off x="4192706" y="5727142"/>
            <a:ext cx="7707194" cy="54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CD08A2E-7611-4D9C-A277-4DD897B636D0}"/>
              </a:ext>
            </a:extLst>
          </p:cNvPr>
          <p:cNvCxnSpPr>
            <a:cxnSpLocks/>
          </p:cNvCxnSpPr>
          <p:nvPr/>
        </p:nvCxnSpPr>
        <p:spPr>
          <a:xfrm>
            <a:off x="5110355" y="4387028"/>
            <a:ext cx="274445" cy="1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8AF4DF3-4ECA-4DC0-96E3-564CED858282}"/>
              </a:ext>
            </a:extLst>
          </p:cNvPr>
          <p:cNvCxnSpPr>
            <a:cxnSpLocks/>
          </p:cNvCxnSpPr>
          <p:nvPr/>
        </p:nvCxnSpPr>
        <p:spPr>
          <a:xfrm>
            <a:off x="6164455" y="4465163"/>
            <a:ext cx="21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DCAA809-4A1C-461A-BD8D-C90959A16225}"/>
              </a:ext>
            </a:extLst>
          </p:cNvPr>
          <p:cNvCxnSpPr>
            <a:cxnSpLocks/>
          </p:cNvCxnSpPr>
          <p:nvPr/>
        </p:nvCxnSpPr>
        <p:spPr>
          <a:xfrm>
            <a:off x="7137400" y="4477863"/>
            <a:ext cx="3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B4DF3BA-001A-425F-9D5E-06EC760C2A73}"/>
              </a:ext>
            </a:extLst>
          </p:cNvPr>
          <p:cNvCxnSpPr>
            <a:cxnSpLocks/>
          </p:cNvCxnSpPr>
          <p:nvPr/>
        </p:nvCxnSpPr>
        <p:spPr>
          <a:xfrm>
            <a:off x="8305800" y="4388975"/>
            <a:ext cx="25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725AD23-CFD6-429D-9F79-40AC31E620C7}"/>
              </a:ext>
            </a:extLst>
          </p:cNvPr>
          <p:cNvCxnSpPr>
            <a:cxnSpLocks/>
          </p:cNvCxnSpPr>
          <p:nvPr/>
        </p:nvCxnSpPr>
        <p:spPr>
          <a:xfrm>
            <a:off x="9296400" y="4434538"/>
            <a:ext cx="25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ACE4D2A-01BA-4013-BCAF-F47447508C93}"/>
              </a:ext>
            </a:extLst>
          </p:cNvPr>
          <p:cNvCxnSpPr>
            <a:cxnSpLocks/>
          </p:cNvCxnSpPr>
          <p:nvPr/>
        </p:nvCxnSpPr>
        <p:spPr>
          <a:xfrm flipV="1">
            <a:off x="11352752" y="4340850"/>
            <a:ext cx="130188" cy="361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1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6FF5368-EC34-6C40-BB13-9049B8069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ネットで広がった情報は消せない</a:t>
            </a:r>
          </a:p>
        </p:txBody>
      </p:sp>
      <p:pic>
        <p:nvPicPr>
          <p:cNvPr id="15" name="図 14" descr="図形&#10;&#10;中程度の精度で自動的に生成された説明">
            <a:extLst>
              <a:ext uri="{FF2B5EF4-FFF2-40B4-BE49-F238E27FC236}">
                <a16:creationId xmlns:a16="http://schemas.microsoft.com/office/drawing/2014/main" id="{44F3B981-986E-4F45-839A-D1847445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3756">
            <a:off x="8226312" y="3502626"/>
            <a:ext cx="1374140" cy="515303"/>
          </a:xfrm>
          <a:prstGeom prst="rect">
            <a:avLst/>
          </a:prstGeom>
        </p:spPr>
      </p:pic>
      <p:pic>
        <p:nvPicPr>
          <p:cNvPr id="16" name="図 15" descr="図形&#10;&#10;中程度の精度で自動的に生成された説明">
            <a:extLst>
              <a:ext uri="{FF2B5EF4-FFF2-40B4-BE49-F238E27FC236}">
                <a16:creationId xmlns:a16="http://schemas.microsoft.com/office/drawing/2014/main" id="{EC60D055-0D6C-4842-AA01-951CA568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46592">
            <a:off x="3488206" y="3799061"/>
            <a:ext cx="1476694" cy="5537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2EF33F0-0B35-4760-9144-0E664AB8A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25"/>
          <a:stretch/>
        </p:blipFill>
        <p:spPr>
          <a:xfrm>
            <a:off x="4850641" y="2831251"/>
            <a:ext cx="3384720" cy="38421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5AAD035-2ACE-4A30-A866-160DB2256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30" y="2946244"/>
            <a:ext cx="4229100" cy="36576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5A0771C-0D30-40FC-A0BA-61AE71956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429" y="4224237"/>
            <a:ext cx="3665147" cy="2467154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5789FF1-95F3-4F1C-849D-34E457D03581}"/>
              </a:ext>
            </a:extLst>
          </p:cNvPr>
          <p:cNvCxnSpPr>
            <a:cxnSpLocks/>
          </p:cNvCxnSpPr>
          <p:nvPr/>
        </p:nvCxnSpPr>
        <p:spPr>
          <a:xfrm>
            <a:off x="365530" y="6567541"/>
            <a:ext cx="40332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30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B2B80C-3D47-0740-8FE0-1160C88583D1}"/>
              </a:ext>
            </a:extLst>
          </p:cNvPr>
          <p:cNvGrpSpPr/>
          <p:nvPr/>
        </p:nvGrpSpPr>
        <p:grpSpPr>
          <a:xfrm>
            <a:off x="4030820" y="2391618"/>
            <a:ext cx="2696896" cy="2696896"/>
            <a:chOff x="4071784" y="2376313"/>
            <a:chExt cx="2696896" cy="2696896"/>
          </a:xfrm>
        </p:grpSpPr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5CE1AFB8-CFA5-864A-A3C3-93CCC12E2422}"/>
                </a:ext>
              </a:extLst>
            </p:cNvPr>
            <p:cNvSpPr/>
            <p:nvPr/>
          </p:nvSpPr>
          <p:spPr>
            <a:xfrm>
              <a:off x="4071784" y="2376313"/>
              <a:ext cx="2696896" cy="2696896"/>
            </a:xfrm>
            <a:prstGeom prst="ellipse">
              <a:avLst/>
            </a:prstGeom>
            <a:solidFill>
              <a:srgbClr val="FDD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4F4E508-EE9A-9249-A634-2F1302047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3813" y="2690344"/>
              <a:ext cx="2470964" cy="1870543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74263C0-F1C6-5548-A14D-F6760F9F8176}"/>
              </a:ext>
            </a:extLst>
          </p:cNvPr>
          <p:cNvGrpSpPr/>
          <p:nvPr/>
        </p:nvGrpSpPr>
        <p:grpSpPr>
          <a:xfrm>
            <a:off x="6591290" y="3946155"/>
            <a:ext cx="2696896" cy="2696896"/>
            <a:chOff x="6686751" y="3965882"/>
            <a:chExt cx="2696896" cy="2696896"/>
          </a:xfrm>
        </p:grpSpPr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6D4CDB42-0E73-424A-9B5E-D6F96BABAE8D}"/>
                </a:ext>
              </a:extLst>
            </p:cNvPr>
            <p:cNvSpPr/>
            <p:nvPr/>
          </p:nvSpPr>
          <p:spPr>
            <a:xfrm>
              <a:off x="6686751" y="3965882"/>
              <a:ext cx="2696896" cy="2696896"/>
            </a:xfrm>
            <a:prstGeom prst="ellipse">
              <a:avLst/>
            </a:prstGeom>
            <a:solidFill>
              <a:srgbClr val="FDD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9CA6BCE-9642-FF41-A432-04A60812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680" y="4240389"/>
              <a:ext cx="2492912" cy="2009213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EC03775-7163-7F47-A858-E93CD31FE60C}"/>
              </a:ext>
            </a:extLst>
          </p:cNvPr>
          <p:cNvGrpSpPr/>
          <p:nvPr/>
        </p:nvGrpSpPr>
        <p:grpSpPr>
          <a:xfrm>
            <a:off x="9166131" y="2292472"/>
            <a:ext cx="2740154" cy="2696896"/>
            <a:chOff x="9196066" y="2277168"/>
            <a:chExt cx="2740154" cy="2696896"/>
          </a:xfrm>
        </p:grpSpPr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4F596B41-5AAC-984A-A80D-AEB92B42050E}"/>
                </a:ext>
              </a:extLst>
            </p:cNvPr>
            <p:cNvSpPr/>
            <p:nvPr/>
          </p:nvSpPr>
          <p:spPr>
            <a:xfrm>
              <a:off x="9229809" y="2277168"/>
              <a:ext cx="2696896" cy="2696896"/>
            </a:xfrm>
            <a:prstGeom prst="ellipse">
              <a:avLst/>
            </a:prstGeom>
            <a:solidFill>
              <a:srgbClr val="FDD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0ECD3D4-2CE7-924B-B2F7-B06834EF1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6066" y="2277168"/>
              <a:ext cx="2740154" cy="2012001"/>
            </a:xfrm>
            <a:prstGeom prst="rect">
              <a:avLst/>
            </a:prstGeom>
          </p:spPr>
        </p:pic>
      </p:grp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8126460C-E081-B043-8FA5-B1638384A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/>
              <a:t>大人といっしょに確認しよう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6B2E7A-C1B1-A145-AD7C-E8F304D56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32" y="3537012"/>
            <a:ext cx="3337343" cy="33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16FFF06-B856-B840-B018-8134343D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657" y="4002763"/>
            <a:ext cx="2872941" cy="272397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7881BFD-12BE-764F-9632-9511C4DD1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68" y="2326771"/>
            <a:ext cx="4860772" cy="4531229"/>
          </a:xfrm>
          <a:prstGeom prst="rect">
            <a:avLst/>
          </a:prstGeom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53CAAF0-167F-4A4E-9E36-261AEFFF6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832" y="1101589"/>
            <a:ext cx="11505591" cy="645905"/>
          </a:xfrm>
        </p:spPr>
        <p:txBody>
          <a:bodyPr/>
          <a:lstStyle/>
          <a:p>
            <a:r>
              <a:rPr lang="ja-JP" altLang="en-US" dirty="0"/>
              <a:t>だれかが勝手にのせたものを見てはダメ！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3C0DD2-6A50-1244-9848-16AB6623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446" y="2031223"/>
            <a:ext cx="2297864" cy="16878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96BB0B-3AE8-BF46-B1AD-B8921A56E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676" y="3204392"/>
            <a:ext cx="165100" cy="1651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D0D27E4-C13E-7240-8453-72184A6A2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512" y="3082216"/>
            <a:ext cx="165101" cy="165101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E0AD63B-1588-47EB-99E1-FD2FEC74451E}"/>
              </a:ext>
            </a:extLst>
          </p:cNvPr>
          <p:cNvGrpSpPr/>
          <p:nvPr/>
        </p:nvGrpSpPr>
        <p:grpSpPr>
          <a:xfrm rot="21367118">
            <a:off x="2400434" y="3104989"/>
            <a:ext cx="4215265" cy="3420130"/>
            <a:chOff x="6203961" y="4292947"/>
            <a:chExt cx="2095490" cy="1700214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5A071FA-BC92-4E40-97FA-E405925A855B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1" y="4292947"/>
              <a:ext cx="1771650" cy="1700214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45AA33F-D9D4-4978-89E8-B5048C9C1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3961" y="4386372"/>
              <a:ext cx="2014538" cy="1485900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2B4FAD1E-58F6-4142-A02F-0907425B4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798" y="2966242"/>
            <a:ext cx="165101" cy="1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3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53CAAF0-167F-4A4E-9E36-261AEFFF6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ネットに勝手にのせてはいけないもの</a:t>
            </a:r>
            <a:endParaRPr kumimoji="1" lang="ja-JP" altLang="en-US" dirty="0"/>
          </a:p>
        </p:txBody>
      </p:sp>
      <p:sp>
        <p:nvSpPr>
          <p:cNvPr id="9" name="円/楕円 15">
            <a:extLst>
              <a:ext uri="{FF2B5EF4-FFF2-40B4-BE49-F238E27FC236}">
                <a16:creationId xmlns:a16="http://schemas.microsoft.com/office/drawing/2014/main" id="{F77D10A1-26F9-49EE-A962-4A3E482F7F7A}"/>
              </a:ext>
            </a:extLst>
          </p:cNvPr>
          <p:cNvSpPr/>
          <p:nvPr/>
        </p:nvSpPr>
        <p:spPr>
          <a:xfrm>
            <a:off x="438225" y="2580246"/>
            <a:ext cx="3517831" cy="35178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9631D-52ED-44B9-857D-6158809D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8" y="3350489"/>
            <a:ext cx="2933144" cy="2218190"/>
          </a:xfrm>
          <a:prstGeom prst="rect">
            <a:avLst/>
          </a:prstGeom>
        </p:spPr>
      </p:pic>
      <p:sp>
        <p:nvSpPr>
          <p:cNvPr id="11" name="円/楕円 2">
            <a:extLst>
              <a:ext uri="{FF2B5EF4-FFF2-40B4-BE49-F238E27FC236}">
                <a16:creationId xmlns:a16="http://schemas.microsoft.com/office/drawing/2014/main" id="{85F08468-B0D5-4E21-AF75-1B8549948D2F}"/>
              </a:ext>
            </a:extLst>
          </p:cNvPr>
          <p:cNvSpPr/>
          <p:nvPr/>
        </p:nvSpPr>
        <p:spPr>
          <a:xfrm>
            <a:off x="4337084" y="2669437"/>
            <a:ext cx="3517831" cy="35178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9064F10-BDBF-4FDC-8DD4-038053C4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38" y="3318234"/>
            <a:ext cx="3501443" cy="2438177"/>
          </a:xfrm>
          <a:prstGeom prst="rect">
            <a:avLst/>
          </a:prstGeom>
        </p:spPr>
      </p:pic>
      <p:sp>
        <p:nvSpPr>
          <p:cNvPr id="13" name="円/楕円 16">
            <a:extLst>
              <a:ext uri="{FF2B5EF4-FFF2-40B4-BE49-F238E27FC236}">
                <a16:creationId xmlns:a16="http://schemas.microsoft.com/office/drawing/2014/main" id="{0A35962D-8414-4903-BF2E-A8646491F9EF}"/>
              </a:ext>
            </a:extLst>
          </p:cNvPr>
          <p:cNvSpPr/>
          <p:nvPr/>
        </p:nvSpPr>
        <p:spPr>
          <a:xfrm>
            <a:off x="8200728" y="2700670"/>
            <a:ext cx="3517831" cy="35178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2EDAECC-EEA5-4170-AC9A-D85ADE1C2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222" y="2523306"/>
            <a:ext cx="2474842" cy="357477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0F8EE9-A0EF-46E8-A6B8-623C0B868AD2}"/>
              </a:ext>
            </a:extLst>
          </p:cNvPr>
          <p:cNvSpPr txBox="1"/>
          <p:nvPr/>
        </p:nvSpPr>
        <p:spPr>
          <a:xfrm>
            <a:off x="5131845" y="399791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658333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53CAAF0-167F-4A4E-9E36-261AEFFF6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ネットに勝手にのせてはいけないもの</a:t>
            </a:r>
            <a:endParaRPr kumimoji="1" lang="ja-JP" altLang="en-US" dirty="0"/>
          </a:p>
        </p:txBody>
      </p:sp>
      <p:sp>
        <p:nvSpPr>
          <p:cNvPr id="9" name="円/楕円 15">
            <a:extLst>
              <a:ext uri="{FF2B5EF4-FFF2-40B4-BE49-F238E27FC236}">
                <a16:creationId xmlns:a16="http://schemas.microsoft.com/office/drawing/2014/main" id="{F77D10A1-26F9-49EE-A962-4A3E482F7F7A}"/>
              </a:ext>
            </a:extLst>
          </p:cNvPr>
          <p:cNvSpPr/>
          <p:nvPr/>
        </p:nvSpPr>
        <p:spPr>
          <a:xfrm>
            <a:off x="438225" y="2580246"/>
            <a:ext cx="3517831" cy="3517831"/>
          </a:xfrm>
          <a:prstGeom prst="ellipse">
            <a:avLst/>
          </a:prstGeom>
          <a:solidFill>
            <a:srgbClr val="D2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9631D-52ED-44B9-857D-6158809D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2" y="3319258"/>
            <a:ext cx="2933144" cy="2218190"/>
          </a:xfrm>
          <a:prstGeom prst="rect">
            <a:avLst/>
          </a:prstGeom>
        </p:spPr>
      </p:pic>
      <p:sp>
        <p:nvSpPr>
          <p:cNvPr id="11" name="円/楕円 2">
            <a:extLst>
              <a:ext uri="{FF2B5EF4-FFF2-40B4-BE49-F238E27FC236}">
                <a16:creationId xmlns:a16="http://schemas.microsoft.com/office/drawing/2014/main" id="{85F08468-B0D5-4E21-AF75-1B8549948D2F}"/>
              </a:ext>
            </a:extLst>
          </p:cNvPr>
          <p:cNvSpPr/>
          <p:nvPr/>
        </p:nvSpPr>
        <p:spPr>
          <a:xfrm>
            <a:off x="4337084" y="2669437"/>
            <a:ext cx="3517831" cy="3517831"/>
          </a:xfrm>
          <a:prstGeom prst="ellipse">
            <a:avLst/>
          </a:prstGeom>
          <a:solidFill>
            <a:srgbClr val="D2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9064F10-BDBF-4FDC-8DD4-038053C4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060" y="3240496"/>
            <a:ext cx="3501443" cy="2438177"/>
          </a:xfrm>
          <a:prstGeom prst="rect">
            <a:avLst/>
          </a:prstGeom>
        </p:spPr>
      </p:pic>
      <p:sp>
        <p:nvSpPr>
          <p:cNvPr id="13" name="円/楕円 16">
            <a:extLst>
              <a:ext uri="{FF2B5EF4-FFF2-40B4-BE49-F238E27FC236}">
                <a16:creationId xmlns:a16="http://schemas.microsoft.com/office/drawing/2014/main" id="{0A35962D-8414-4903-BF2E-A8646491F9EF}"/>
              </a:ext>
            </a:extLst>
          </p:cNvPr>
          <p:cNvSpPr/>
          <p:nvPr/>
        </p:nvSpPr>
        <p:spPr>
          <a:xfrm>
            <a:off x="8200728" y="2700670"/>
            <a:ext cx="3517831" cy="3517831"/>
          </a:xfrm>
          <a:prstGeom prst="ellipse">
            <a:avLst/>
          </a:prstGeom>
          <a:solidFill>
            <a:srgbClr val="D2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2EDAECC-EEA5-4170-AC9A-D85ADE1C2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223" y="2580246"/>
            <a:ext cx="2474842" cy="3574771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52D7C62-3FF5-4949-8EA9-93ED203A7F8A}"/>
              </a:ext>
            </a:extLst>
          </p:cNvPr>
          <p:cNvGrpSpPr/>
          <p:nvPr/>
        </p:nvGrpSpPr>
        <p:grpSpPr>
          <a:xfrm rot="21427189">
            <a:off x="406093" y="2710357"/>
            <a:ext cx="3507007" cy="2959814"/>
            <a:chOff x="6343689" y="4292947"/>
            <a:chExt cx="2014538" cy="1700214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1EE54D57-FA9A-42BB-81C5-28B3EC49B90B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1" y="4292947"/>
              <a:ext cx="1771650" cy="1700214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2CAF9DA9-1C63-4EEF-BC29-F03D4861D8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3689" y="4400105"/>
              <a:ext cx="2014538" cy="1485900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5F3E677-F68F-4B05-B4AE-04A60E525CD3}"/>
              </a:ext>
            </a:extLst>
          </p:cNvPr>
          <p:cNvGrpSpPr/>
          <p:nvPr/>
        </p:nvGrpSpPr>
        <p:grpSpPr>
          <a:xfrm rot="21427189">
            <a:off x="4374016" y="2786910"/>
            <a:ext cx="3507007" cy="2959814"/>
            <a:chOff x="6343689" y="4292947"/>
            <a:chExt cx="2014538" cy="1700214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7607C41-3B74-4970-B4D9-CB5C5D35D571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1" y="4292947"/>
              <a:ext cx="1771650" cy="1700214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3047B8BD-AFC8-4A50-8505-157A4E945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3689" y="4400105"/>
              <a:ext cx="2014538" cy="1485900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066435C-88E5-4BE6-9D22-36909BBD8B2A}"/>
              </a:ext>
            </a:extLst>
          </p:cNvPr>
          <p:cNvGrpSpPr/>
          <p:nvPr/>
        </p:nvGrpSpPr>
        <p:grpSpPr>
          <a:xfrm rot="21427189">
            <a:off x="8265859" y="2792051"/>
            <a:ext cx="3507007" cy="2959814"/>
            <a:chOff x="6343689" y="4292947"/>
            <a:chExt cx="2014538" cy="1700214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E5A3E27-2D43-429E-BC60-90D1C05EE3DB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1" y="4292947"/>
              <a:ext cx="1771650" cy="1700214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7900C72-3185-4933-AA99-88AE5B0BA5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3689" y="4400105"/>
              <a:ext cx="2014538" cy="1485900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FE2895-BF96-48D7-9F05-36E457746514}"/>
              </a:ext>
            </a:extLst>
          </p:cNvPr>
          <p:cNvSpPr txBox="1"/>
          <p:nvPr/>
        </p:nvSpPr>
        <p:spPr>
          <a:xfrm>
            <a:off x="5157245" y="390596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19973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A8A07F5-7F47-1248-B469-677F51FEB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あぶないアプリにも気をつけて！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DB1555C-45A4-496B-8A2C-74E5E7D4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995" y="2259556"/>
            <a:ext cx="3568700" cy="3784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2517118-A62A-4733-BE70-E7CCE2528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04" y="2728145"/>
            <a:ext cx="3454400" cy="3873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21783E5-5E5A-4D27-AC97-E0ED748A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89" y="2172076"/>
            <a:ext cx="3975100" cy="38735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5789FF1-95F3-4F1C-849D-34E457D03581}"/>
              </a:ext>
            </a:extLst>
          </p:cNvPr>
          <p:cNvCxnSpPr>
            <a:cxnSpLocks/>
          </p:cNvCxnSpPr>
          <p:nvPr/>
        </p:nvCxnSpPr>
        <p:spPr>
          <a:xfrm>
            <a:off x="4549664" y="6560952"/>
            <a:ext cx="1995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6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2" t="9381" r="8096" b="9054"/>
          <a:stretch/>
        </p:blipFill>
        <p:spPr>
          <a:xfrm>
            <a:off x="939914" y="1033668"/>
            <a:ext cx="10361119" cy="5504345"/>
          </a:xfrm>
          <a:prstGeom prst="rect">
            <a:avLst/>
          </a:prstGeom>
        </p:spPr>
      </p:pic>
      <p:sp>
        <p:nvSpPr>
          <p:cNvPr id="8" name="テキスト プレースホルダー 1">
            <a:extLst>
              <a:ext uri="{FF2B5EF4-FFF2-40B4-BE49-F238E27FC236}">
                <a16:creationId xmlns:a16="http://schemas.microsoft.com/office/drawing/2014/main" id="{72B7A07D-FF91-4AC4-8394-DDD5039FB79B}"/>
              </a:ext>
            </a:extLst>
          </p:cNvPr>
          <p:cNvSpPr txBox="1">
            <a:spLocks/>
          </p:cNvSpPr>
          <p:nvPr/>
        </p:nvSpPr>
        <p:spPr>
          <a:xfrm>
            <a:off x="636102" y="179046"/>
            <a:ext cx="8130209" cy="904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NTT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東日本のお仕事とは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……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869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A7FB2A1-E10C-E146-A829-E615C586A9C9}"/>
              </a:ext>
            </a:extLst>
          </p:cNvPr>
          <p:cNvSpPr txBox="1"/>
          <p:nvPr/>
        </p:nvSpPr>
        <p:spPr>
          <a:xfrm>
            <a:off x="805021" y="2275400"/>
            <a:ext cx="107308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800" b="1" spc="300" dirty="0">
                <a:solidFill>
                  <a:schemeClr val="bg1"/>
                </a:solidFill>
                <a:latin typeface="Chalkboard SE" panose="03050602040202020205" pitchFamily="66" charset="0"/>
                <a:ea typeface="HGSoeiKakupoptai" pitchFamily="49" charset="-128"/>
              </a:rPr>
              <a:t>インターネットの</a:t>
            </a:r>
            <a:endParaRPr lang="en-US" altLang="ja-JP" sz="8800" b="1" spc="300" dirty="0">
              <a:solidFill>
                <a:schemeClr val="bg1"/>
              </a:solidFill>
              <a:latin typeface="Chalkboard SE" panose="03050602040202020205" pitchFamily="66" charset="0"/>
              <a:ea typeface="HGSoeiKakupoptai" pitchFamily="49" charset="-128"/>
            </a:endParaRPr>
          </a:p>
          <a:p>
            <a:pPr algn="ctr"/>
            <a:r>
              <a:rPr lang="ja-JP" altLang="en-US" sz="8800" b="1" spc="300" dirty="0">
                <a:solidFill>
                  <a:schemeClr val="bg1"/>
                </a:solidFill>
                <a:latin typeface="Chalkboard SE" panose="03050602040202020205" pitchFamily="66" charset="0"/>
                <a:ea typeface="HGSoeiKakupoptai" pitchFamily="49" charset="-128"/>
              </a:rPr>
              <a:t>コミュニケーション</a:t>
            </a:r>
            <a:endParaRPr lang="en-US" altLang="ja-JP" sz="8800" b="1" spc="300" dirty="0">
              <a:solidFill>
                <a:schemeClr val="bg1"/>
              </a:solidFill>
              <a:latin typeface="Chalkboard SE" panose="03050602040202020205" pitchFamily="66" charset="0"/>
              <a:ea typeface="HGSoeiKakupoptai" pitchFamily="49" charset="-128"/>
            </a:endParaRPr>
          </a:p>
          <a:p>
            <a:pPr algn="ctr"/>
            <a:r>
              <a:rPr lang="ja-JP" altLang="en-US" sz="8800" spc="300" dirty="0">
                <a:solidFill>
                  <a:schemeClr val="bg1"/>
                </a:solidFill>
                <a:latin typeface="HGSoeiKakupoptai" pitchFamily="49" charset="-128"/>
                <a:ea typeface="HGSoeiKakupoptai" pitchFamily="49" charset="-128"/>
              </a:rPr>
              <a:t>マナー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0A3F90-2249-D848-A2F4-E9E4F637A6F1}"/>
              </a:ext>
            </a:extLst>
          </p:cNvPr>
          <p:cNvSpPr txBox="1"/>
          <p:nvPr/>
        </p:nvSpPr>
        <p:spPr>
          <a:xfrm>
            <a:off x="3067050" y="305922"/>
            <a:ext cx="6057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1500" dirty="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第</a:t>
            </a:r>
            <a:r>
              <a:rPr kumimoji="1" lang="en-US" altLang="ja-JP" sz="13500" spc="1500" dirty="0">
                <a:solidFill>
                  <a:srgbClr val="FFFF00"/>
                </a:solidFill>
                <a:latin typeface="Snap ITC" pitchFamily="82" charset="0"/>
                <a:ea typeface="HGSoeiKakupoptai" pitchFamily="49" charset="-128"/>
              </a:rPr>
              <a:t>3</a:t>
            </a:r>
            <a:r>
              <a:rPr kumimoji="1" lang="ja-JP" altLang="en-US" sz="6000" spc="1500" dirty="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597354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F68C152-9784-6E4D-A073-AAFE3C548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36" y="1042830"/>
            <a:ext cx="12192000" cy="645905"/>
          </a:xfrm>
        </p:spPr>
        <p:txBody>
          <a:bodyPr/>
          <a:lstStyle/>
          <a:p>
            <a:r>
              <a:rPr lang="ja-JP" altLang="en-US" dirty="0"/>
              <a:t>だれとでもコミュニケーションができる</a:t>
            </a:r>
            <a:r>
              <a:rPr lang="en-US" altLang="ja-JP" sz="5500" b="1" dirty="0">
                <a:latin typeface="Chalkboard SE" panose="03050602040202020205" pitchFamily="66" charset="0"/>
              </a:rPr>
              <a:t>SNS</a:t>
            </a:r>
            <a:endParaRPr kumimoji="1" lang="ja-JP" altLang="en-US" sz="5500" b="1" dirty="0">
              <a:latin typeface="Chalkboard SE" panose="03050602040202020205" pitchFamily="66" charset="0"/>
            </a:endParaRPr>
          </a:p>
        </p:txBody>
      </p:sp>
      <p:sp>
        <p:nvSpPr>
          <p:cNvPr id="6" name="円/楕円 9">
            <a:extLst>
              <a:ext uri="{FF2B5EF4-FFF2-40B4-BE49-F238E27FC236}">
                <a16:creationId xmlns:a16="http://schemas.microsoft.com/office/drawing/2014/main" id="{AD55461E-BD7E-4B59-8A8B-4FD9122D3988}"/>
              </a:ext>
            </a:extLst>
          </p:cNvPr>
          <p:cNvSpPr/>
          <p:nvPr/>
        </p:nvSpPr>
        <p:spPr>
          <a:xfrm>
            <a:off x="8280057" y="2318220"/>
            <a:ext cx="3274623" cy="32746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8">
            <a:extLst>
              <a:ext uri="{FF2B5EF4-FFF2-40B4-BE49-F238E27FC236}">
                <a16:creationId xmlns:a16="http://schemas.microsoft.com/office/drawing/2014/main" id="{DA81C05F-E56C-4B48-951A-7E661779AF8F}"/>
              </a:ext>
            </a:extLst>
          </p:cNvPr>
          <p:cNvSpPr/>
          <p:nvPr/>
        </p:nvSpPr>
        <p:spPr>
          <a:xfrm>
            <a:off x="637318" y="2400647"/>
            <a:ext cx="3274623" cy="32746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FED348C-28A8-4204-A686-71FD9A7E9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24" y="2614947"/>
            <a:ext cx="2273300" cy="30861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F610155-8AC9-458D-ABFE-43998A66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399" y="3302386"/>
            <a:ext cx="3759200" cy="1524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9A3EE36-739F-46A2-8908-A28652297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418" y="2400647"/>
            <a:ext cx="2755900" cy="38227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5B50218-804C-4668-BBD5-9EA400675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199" y="4946439"/>
            <a:ext cx="431800" cy="685800"/>
          </a:xfrm>
          <a:prstGeom prst="rect">
            <a:avLst/>
          </a:prstGeom>
        </p:spPr>
      </p:pic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A3647ECD-62CF-0F49-B0D7-50C69DF97266}"/>
              </a:ext>
            </a:extLst>
          </p:cNvPr>
          <p:cNvSpPr txBox="1">
            <a:spLocks/>
          </p:cNvSpPr>
          <p:nvPr/>
        </p:nvSpPr>
        <p:spPr>
          <a:xfrm>
            <a:off x="1031359" y="5780887"/>
            <a:ext cx="10143194" cy="645905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 spc="0">
                <a:solidFill>
                  <a:schemeClr val="tx1"/>
                </a:solidFill>
                <a:latin typeface="HGSoeiKakupoptai" pitchFamily="49" charset="-128"/>
                <a:ea typeface="HGSoeiKakupoptai" pitchFamily="49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400" spc="300" dirty="0">
                <a:latin typeface="HGPSoeiKakupoptai" pitchFamily="82" charset="-128"/>
                <a:ea typeface="HGPSoeiKakupoptai" pitchFamily="82" charset="-128"/>
              </a:rPr>
              <a:t>ソーシャルネットワーキングサービス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5789FF1-95F3-4F1C-849D-34E457D03581}"/>
              </a:ext>
            </a:extLst>
          </p:cNvPr>
          <p:cNvCxnSpPr>
            <a:cxnSpLocks/>
          </p:cNvCxnSpPr>
          <p:nvPr/>
        </p:nvCxnSpPr>
        <p:spPr>
          <a:xfrm flipV="1">
            <a:off x="1396499" y="5592843"/>
            <a:ext cx="2376603" cy="82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785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F68C152-9784-6E4D-A073-AAFE3C548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36" y="1127891"/>
            <a:ext cx="12192000" cy="645905"/>
          </a:xfrm>
        </p:spPr>
        <p:txBody>
          <a:bodyPr/>
          <a:lstStyle/>
          <a:p>
            <a:r>
              <a:rPr lang="ja-JP" altLang="en-US" dirty="0"/>
              <a:t>文字だけのコミュニケーションはていねいに！</a:t>
            </a:r>
            <a:endParaRPr kumimoji="1" lang="ja-JP" altLang="en-US" sz="5500" b="1" dirty="0">
              <a:latin typeface="Chalkboard SE" panose="03050602040202020205" pitchFamily="66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33A9BCF-595C-4BB0-9A47-47CE0EC534ED}"/>
              </a:ext>
            </a:extLst>
          </p:cNvPr>
          <p:cNvGrpSpPr/>
          <p:nvPr/>
        </p:nvGrpSpPr>
        <p:grpSpPr>
          <a:xfrm>
            <a:off x="3525072" y="2110145"/>
            <a:ext cx="5141855" cy="4614948"/>
            <a:chOff x="3525072" y="2110145"/>
            <a:chExt cx="5141855" cy="461494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0A911C1-654C-4255-854F-157393AC2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50" b="33574"/>
            <a:stretch/>
          </p:blipFill>
          <p:spPr>
            <a:xfrm>
              <a:off x="3525072" y="2110145"/>
              <a:ext cx="5141855" cy="4614948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375FBD1-11E9-4076-B28F-1EE5C71DE918}"/>
                </a:ext>
              </a:extLst>
            </p:cNvPr>
            <p:cNvSpPr/>
            <p:nvPr/>
          </p:nvSpPr>
          <p:spPr>
            <a:xfrm>
              <a:off x="5105399" y="4112819"/>
              <a:ext cx="2752725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7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明日のそうじ当番代わって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4237BBA-C3BC-415B-9BBA-5E0B870A1BD1}"/>
                </a:ext>
              </a:extLst>
            </p:cNvPr>
            <p:cNvSpPr/>
            <p:nvPr/>
          </p:nvSpPr>
          <p:spPr>
            <a:xfrm>
              <a:off x="4492336" y="4889456"/>
              <a:ext cx="2664000" cy="720000"/>
            </a:xfrm>
            <a:prstGeom prst="rect">
              <a:avLst/>
            </a:prstGeom>
            <a:solidFill>
              <a:srgbClr val="F4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7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は？なんで？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078D14C-4D9C-410A-B405-7BFA366BDE5A}"/>
                </a:ext>
              </a:extLst>
            </p:cNvPr>
            <p:cNvSpPr/>
            <p:nvPr/>
          </p:nvSpPr>
          <p:spPr>
            <a:xfrm>
              <a:off x="5135273" y="5989687"/>
              <a:ext cx="2752725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7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おれ無理だから頼む</a:t>
              </a:r>
              <a:endParaRPr kumimoji="1" lang="ja-JP" altLang="en-US" sz="1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4214261" y="622412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さん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61722" y="540554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さん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4261" y="434135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さん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517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E120959-EB0B-0546-AFDE-A0DF54DA2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ja-JP" altLang="en-US" dirty="0"/>
              <a:t>ネットいじめはぜったいにダメ！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6011056" y="5709062"/>
            <a:ext cx="10624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0B743DE-B51C-48A2-BFAA-DD64C5191F17}"/>
              </a:ext>
            </a:extLst>
          </p:cNvPr>
          <p:cNvCxnSpPr>
            <a:cxnSpLocks/>
          </p:cNvCxnSpPr>
          <p:nvPr/>
        </p:nvCxnSpPr>
        <p:spPr>
          <a:xfrm>
            <a:off x="6783787" y="4798206"/>
            <a:ext cx="1593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2D173291-DE8D-4E88-BC0E-C9D0BF2B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56" y="2248398"/>
            <a:ext cx="4972378" cy="435934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2A4475-D1D8-4773-B40E-777B06186CA6}"/>
              </a:ext>
            </a:extLst>
          </p:cNvPr>
          <p:cNvSpPr txBox="1"/>
          <p:nvPr/>
        </p:nvSpPr>
        <p:spPr>
          <a:xfrm>
            <a:off x="6654440" y="421854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6704E6-53B6-4B90-BDBC-109B08590218}"/>
              </a:ext>
            </a:extLst>
          </p:cNvPr>
          <p:cNvSpPr txBox="1"/>
          <p:nvPr/>
        </p:nvSpPr>
        <p:spPr>
          <a:xfrm>
            <a:off x="7643595" y="331352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558115-E842-4D0F-AD62-3850131E0D08}"/>
              </a:ext>
            </a:extLst>
          </p:cNvPr>
          <p:cNvSpPr txBox="1"/>
          <p:nvPr/>
        </p:nvSpPr>
        <p:spPr>
          <a:xfrm>
            <a:off x="8073359" y="492216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57B304-9B3C-4E74-8306-3019ED85B260}"/>
              </a:ext>
            </a:extLst>
          </p:cNvPr>
          <p:cNvSpPr txBox="1"/>
          <p:nvPr/>
        </p:nvSpPr>
        <p:spPr>
          <a:xfrm>
            <a:off x="10496548" y="271707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5A523DC-67E3-4BB9-AEEF-B8210D96F3FF}"/>
              </a:ext>
            </a:extLst>
          </p:cNvPr>
          <p:cNvGrpSpPr/>
          <p:nvPr/>
        </p:nvGrpSpPr>
        <p:grpSpPr>
          <a:xfrm>
            <a:off x="370803" y="2239717"/>
            <a:ext cx="4441972" cy="4448164"/>
            <a:chOff x="370803" y="2239717"/>
            <a:chExt cx="4441972" cy="444816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3728ABF-C0BF-424D-A3A0-2515655D8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8006"/>
            <a:stretch/>
          </p:blipFill>
          <p:spPr>
            <a:xfrm>
              <a:off x="370803" y="2239717"/>
              <a:ext cx="4441972" cy="4448164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8182C-696E-4C9C-BD86-191B52F3A492}"/>
                </a:ext>
              </a:extLst>
            </p:cNvPr>
            <p:cNvSpPr txBox="1"/>
            <p:nvPr/>
          </p:nvSpPr>
          <p:spPr>
            <a:xfrm>
              <a:off x="1311111" y="422721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・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61AD4CF-2910-4A34-8D75-2EB7B0C3DBB2}"/>
                </a:ext>
              </a:extLst>
            </p:cNvPr>
            <p:cNvSpPr txBox="1"/>
            <p:nvPr/>
          </p:nvSpPr>
          <p:spPr>
            <a:xfrm>
              <a:off x="1298411" y="570215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・</a:t>
              </a: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07F3DF25-C05A-41C3-9F52-E152BC0B3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42" t="16244" r="15753" b="78467"/>
            <a:stretch/>
          </p:blipFill>
          <p:spPr>
            <a:xfrm>
              <a:off x="1942230" y="4063825"/>
              <a:ext cx="2239246" cy="689150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2269DC4-CE95-4925-B179-FEAE78C3F292}"/>
                </a:ext>
              </a:extLst>
            </p:cNvPr>
            <p:cNvSpPr/>
            <p:nvPr/>
          </p:nvSpPr>
          <p:spPr>
            <a:xfrm>
              <a:off x="1880317" y="3989162"/>
              <a:ext cx="2363071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7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●●さんは</a:t>
              </a:r>
              <a:endParaRPr kumimoji="1" lang="en-US" altLang="ja-JP" sz="1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sz="17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明日からむししようよ</a:t>
              </a:r>
              <a:endParaRPr kumimoji="1" lang="ja-JP" altLang="en-US" sz="1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A44A25D-FFC4-4D4A-847A-C80EDCEC2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42" t="16244" r="15753" b="78467"/>
            <a:stretch/>
          </p:blipFill>
          <p:spPr>
            <a:xfrm>
              <a:off x="1929221" y="5501025"/>
              <a:ext cx="2239246" cy="689150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D258D6C-F65D-4B4D-8587-FA3532DD401F}"/>
                </a:ext>
              </a:extLst>
            </p:cNvPr>
            <p:cNvSpPr/>
            <p:nvPr/>
          </p:nvSpPr>
          <p:spPr>
            <a:xfrm>
              <a:off x="1880318" y="5437637"/>
              <a:ext cx="2301158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7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さんせい！</a:t>
              </a:r>
              <a:endParaRPr kumimoji="1" lang="en-US" altLang="ja-JP" sz="17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700" b="1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そうしよう！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521BA68-FA1E-4ABD-AF97-0615C67FACFE}"/>
              </a:ext>
            </a:extLst>
          </p:cNvPr>
          <p:cNvGrpSpPr/>
          <p:nvPr/>
        </p:nvGrpSpPr>
        <p:grpSpPr>
          <a:xfrm rot="21367118">
            <a:off x="6862584" y="3081377"/>
            <a:ext cx="3308390" cy="2792188"/>
            <a:chOff x="6343689" y="4292947"/>
            <a:chExt cx="2014538" cy="1700214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029EDF5D-F3FE-4386-A44F-6A7E66E62004}"/>
                </a:ext>
              </a:extLst>
            </p:cNvPr>
            <p:cNvCxnSpPr>
              <a:cxnSpLocks/>
            </p:cNvCxnSpPr>
            <p:nvPr/>
          </p:nvCxnSpPr>
          <p:spPr>
            <a:xfrm>
              <a:off x="6527801" y="4292947"/>
              <a:ext cx="1771650" cy="1700214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178D7ECA-2D2B-49E6-9508-6D74071213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3689" y="4400105"/>
              <a:ext cx="2014538" cy="1485900"/>
            </a:xfrm>
            <a:prstGeom prst="line">
              <a:avLst/>
            </a:prstGeom>
            <a:ln w="635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8309749" y="6437624"/>
            <a:ext cx="1161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6939284" y="6590024"/>
            <a:ext cx="1370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63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0172088-E9AB-1A4B-ABF6-F462BEDE3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36" y="1053463"/>
            <a:ext cx="12192000" cy="645905"/>
          </a:xfrm>
        </p:spPr>
        <p:txBody>
          <a:bodyPr/>
          <a:lstStyle/>
          <a:p>
            <a:r>
              <a:rPr lang="ja-JP" altLang="en-US" dirty="0">
                <a:latin typeface="Chalkboard SE" panose="03050602040202020205" pitchFamily="66" charset="0"/>
              </a:rPr>
              <a:t>相手の気持ちを考えよう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B3F8FCD-BDF8-4681-A698-B5BADEAF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693" t="-7023" r="-1413" b="3095"/>
          <a:stretch/>
        </p:blipFill>
        <p:spPr>
          <a:xfrm>
            <a:off x="8979883" y="3194457"/>
            <a:ext cx="3075414" cy="35769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B784482-A377-43D6-9C1E-3AE391F1F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74" y="2266950"/>
            <a:ext cx="2349500" cy="23241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4A7F458-8310-47F9-B84D-46B5EFAFB1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62"/>
          <a:stretch/>
        </p:blipFill>
        <p:spPr>
          <a:xfrm>
            <a:off x="4898312" y="2301892"/>
            <a:ext cx="1781937" cy="440263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9857748-241A-4E0D-B1BD-27F71ABA5A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71" t="588" r="371" b="1889"/>
          <a:stretch/>
        </p:blipFill>
        <p:spPr>
          <a:xfrm>
            <a:off x="1040263" y="2777837"/>
            <a:ext cx="3116830" cy="3839529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BB35A985-409F-408A-9E53-20B73D88D361}"/>
              </a:ext>
            </a:extLst>
          </p:cNvPr>
          <p:cNvCxnSpPr>
            <a:cxnSpLocks/>
          </p:cNvCxnSpPr>
          <p:nvPr/>
        </p:nvCxnSpPr>
        <p:spPr>
          <a:xfrm flipV="1">
            <a:off x="6248070" y="4873336"/>
            <a:ext cx="142504" cy="83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0401982-F0EF-44C3-A9CE-91B84FEC4F90}"/>
              </a:ext>
            </a:extLst>
          </p:cNvPr>
          <p:cNvCxnSpPr>
            <a:cxnSpLocks/>
          </p:cNvCxnSpPr>
          <p:nvPr/>
        </p:nvCxnSpPr>
        <p:spPr>
          <a:xfrm flipV="1">
            <a:off x="6222030" y="4811411"/>
            <a:ext cx="142504" cy="83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22A0D6D-A752-4F32-86FC-54EF6D5E3FA2}"/>
              </a:ext>
            </a:extLst>
          </p:cNvPr>
          <p:cNvCxnSpPr>
            <a:cxnSpLocks/>
          </p:cNvCxnSpPr>
          <p:nvPr/>
        </p:nvCxnSpPr>
        <p:spPr>
          <a:xfrm flipV="1">
            <a:off x="6167842" y="4769847"/>
            <a:ext cx="142504" cy="83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40CB61A-D613-4859-B822-D2AC70C2511D}"/>
              </a:ext>
            </a:extLst>
          </p:cNvPr>
          <p:cNvCxnSpPr>
            <a:cxnSpLocks/>
          </p:cNvCxnSpPr>
          <p:nvPr/>
        </p:nvCxnSpPr>
        <p:spPr>
          <a:xfrm flipV="1">
            <a:off x="5275177" y="4917141"/>
            <a:ext cx="63465" cy="143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BF5876B-7439-4332-9318-DD3BEBFCFAB6}"/>
              </a:ext>
            </a:extLst>
          </p:cNvPr>
          <p:cNvCxnSpPr>
            <a:cxnSpLocks/>
          </p:cNvCxnSpPr>
          <p:nvPr/>
        </p:nvCxnSpPr>
        <p:spPr>
          <a:xfrm flipV="1">
            <a:off x="5332949" y="4917141"/>
            <a:ext cx="63465" cy="143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D0750E1-8261-4EE2-B4D8-E45FEFB8DC39}"/>
              </a:ext>
            </a:extLst>
          </p:cNvPr>
          <p:cNvCxnSpPr>
            <a:cxnSpLocks/>
          </p:cNvCxnSpPr>
          <p:nvPr/>
        </p:nvCxnSpPr>
        <p:spPr>
          <a:xfrm flipV="1">
            <a:off x="5396414" y="4923491"/>
            <a:ext cx="63465" cy="143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B8591F2-43A4-4AF9-90A0-C4896FE95DDD}"/>
              </a:ext>
            </a:extLst>
          </p:cNvPr>
          <p:cNvCxnSpPr>
            <a:cxnSpLocks/>
          </p:cNvCxnSpPr>
          <p:nvPr/>
        </p:nvCxnSpPr>
        <p:spPr>
          <a:xfrm flipV="1">
            <a:off x="6109547" y="4740983"/>
            <a:ext cx="125183" cy="80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8CF6CB6-B5A4-437E-86E4-02269E9ECAEB}"/>
              </a:ext>
            </a:extLst>
          </p:cNvPr>
          <p:cNvCxnSpPr>
            <a:cxnSpLocks/>
          </p:cNvCxnSpPr>
          <p:nvPr/>
        </p:nvCxnSpPr>
        <p:spPr>
          <a:xfrm flipH="1" flipV="1">
            <a:off x="2348414" y="4842373"/>
            <a:ext cx="83636" cy="1065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EFB7F61-51AA-4863-87E0-0508954E014B}"/>
              </a:ext>
            </a:extLst>
          </p:cNvPr>
          <p:cNvCxnSpPr>
            <a:cxnSpLocks/>
          </p:cNvCxnSpPr>
          <p:nvPr/>
        </p:nvCxnSpPr>
        <p:spPr>
          <a:xfrm flipH="1" flipV="1">
            <a:off x="2293576" y="4842373"/>
            <a:ext cx="83636" cy="1065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14C3A33-A364-48E3-8C51-E9237B3EC06B}"/>
              </a:ext>
            </a:extLst>
          </p:cNvPr>
          <p:cNvCxnSpPr>
            <a:cxnSpLocks/>
          </p:cNvCxnSpPr>
          <p:nvPr/>
        </p:nvCxnSpPr>
        <p:spPr>
          <a:xfrm flipH="1">
            <a:off x="2256089" y="6498324"/>
            <a:ext cx="79305" cy="109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F818F62-4DBE-4A4F-BD53-5F23A630F2A0}"/>
              </a:ext>
            </a:extLst>
          </p:cNvPr>
          <p:cNvCxnSpPr>
            <a:cxnSpLocks/>
          </p:cNvCxnSpPr>
          <p:nvPr/>
        </p:nvCxnSpPr>
        <p:spPr>
          <a:xfrm flipH="1">
            <a:off x="2250175" y="6508547"/>
            <a:ext cx="79305" cy="109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27EEFA9-5A90-4556-A33D-26EDF886C5AD}"/>
              </a:ext>
            </a:extLst>
          </p:cNvPr>
          <p:cNvCxnSpPr>
            <a:cxnSpLocks/>
          </p:cNvCxnSpPr>
          <p:nvPr/>
        </p:nvCxnSpPr>
        <p:spPr>
          <a:xfrm flipH="1">
            <a:off x="2216436" y="6488101"/>
            <a:ext cx="79305" cy="109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1239153" y="6607673"/>
            <a:ext cx="2713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4879123" y="6704522"/>
            <a:ext cx="18011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9471260" y="6771375"/>
            <a:ext cx="1161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67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557705-D53D-1E46-B266-6958CBB62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679" y="1053463"/>
            <a:ext cx="12192000" cy="645905"/>
          </a:xfrm>
        </p:spPr>
        <p:txBody>
          <a:bodyPr/>
          <a:lstStyle/>
          <a:p>
            <a:r>
              <a:rPr lang="en-US" altLang="ja-JP" sz="5500" b="1" dirty="0">
                <a:latin typeface="Chalkboard SE" panose="03050602040202020205" pitchFamily="66" charset="0"/>
              </a:rPr>
              <a:t>SNS</a:t>
            </a:r>
            <a:r>
              <a:rPr lang="ja-JP" altLang="en-US"/>
              <a:t>は悪い人も見ているかもしれない</a:t>
            </a: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5B4EE40-5BF0-4ED0-BE2F-4923103AD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1" b="79535"/>
          <a:stretch/>
        </p:blipFill>
        <p:spPr>
          <a:xfrm>
            <a:off x="631583" y="2148124"/>
            <a:ext cx="11021701" cy="4525068"/>
          </a:xfrm>
          <a:prstGeom prst="rect">
            <a:avLst/>
          </a:prstGeom>
        </p:spPr>
      </p:pic>
      <p:pic>
        <p:nvPicPr>
          <p:cNvPr id="22" name="図 21" descr="図形&#10;&#10;中程度の精度で自動的に生成された説明">
            <a:extLst>
              <a:ext uri="{FF2B5EF4-FFF2-40B4-BE49-F238E27FC236}">
                <a16:creationId xmlns:a16="http://schemas.microsoft.com/office/drawing/2014/main" id="{D2AC462C-008A-7C4D-BF4E-2FD68775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9954">
            <a:off x="3239349" y="3477021"/>
            <a:ext cx="1828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84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095E603-DD66-4A43-BB81-1045A4EB6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こまったときは大人に相談（そうだん）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DD363B-AB50-F44D-9E8B-F0F95FF63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02"/>
          <a:stretch/>
        </p:blipFill>
        <p:spPr>
          <a:xfrm>
            <a:off x="3877223" y="2463419"/>
            <a:ext cx="4100129" cy="4145931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3713361" y="6607673"/>
            <a:ext cx="45739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12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7A30D3-B147-F544-B631-2544A223B4D8}"/>
              </a:ext>
            </a:extLst>
          </p:cNvPr>
          <p:cNvSpPr txBox="1"/>
          <p:nvPr/>
        </p:nvSpPr>
        <p:spPr>
          <a:xfrm>
            <a:off x="3067050" y="561109"/>
            <a:ext cx="6057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150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第</a:t>
            </a:r>
            <a:r>
              <a:rPr kumimoji="1" lang="en-US" altLang="ja-JP" sz="13500" spc="1500" dirty="0">
                <a:solidFill>
                  <a:srgbClr val="FFFF00"/>
                </a:solidFill>
                <a:latin typeface="Snap ITC" pitchFamily="82" charset="0"/>
                <a:ea typeface="HGSoeiKakupoptai" pitchFamily="49" charset="-128"/>
              </a:rPr>
              <a:t>4</a:t>
            </a:r>
            <a:r>
              <a:rPr kumimoji="1" lang="ja-JP" altLang="en-US" sz="6000" spc="150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0D74EC-00E4-9F4C-BF8C-71208ED20A69}"/>
              </a:ext>
            </a:extLst>
          </p:cNvPr>
          <p:cNvSpPr txBox="1"/>
          <p:nvPr/>
        </p:nvSpPr>
        <p:spPr>
          <a:xfrm>
            <a:off x="732996" y="2726683"/>
            <a:ext cx="107260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800" spc="300" dirty="0">
                <a:solidFill>
                  <a:schemeClr val="bg1"/>
                </a:solidFill>
                <a:latin typeface="HGPSoeiKakupoptai" pitchFamily="82" charset="-128"/>
                <a:ea typeface="HGPSoeiKakupoptai" pitchFamily="82" charset="-128"/>
              </a:rPr>
              <a:t>ネット依存（いぞん）に</a:t>
            </a:r>
          </a:p>
          <a:p>
            <a:pPr algn="ctr"/>
            <a:r>
              <a:rPr lang="ja-JP" altLang="en-US" sz="8800" spc="300" dirty="0">
                <a:solidFill>
                  <a:schemeClr val="bg1"/>
                </a:solidFill>
                <a:latin typeface="HGPSoeiKakupoptai" pitchFamily="82" charset="-128"/>
                <a:ea typeface="HGPSoeiKakupoptai" pitchFamily="82" charset="-128"/>
              </a:rPr>
              <a:t>注意！</a:t>
            </a:r>
          </a:p>
        </p:txBody>
      </p:sp>
    </p:spTree>
    <p:extLst>
      <p:ext uri="{BB962C8B-B14F-4D97-AF65-F5344CB8AC3E}">
        <p14:creationId xmlns:p14="http://schemas.microsoft.com/office/powerpoint/2010/main" val="3896127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89A783F-A8E3-2C4C-B6A2-1EE7D38676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36" y="1101589"/>
            <a:ext cx="11375871" cy="645905"/>
          </a:xfrm>
        </p:spPr>
        <p:txBody>
          <a:bodyPr/>
          <a:lstStyle/>
          <a:p>
            <a:r>
              <a:rPr lang="ja-JP" altLang="en-US" dirty="0"/>
              <a:t>ネットのやりすぎは病気かも？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D3C0862-3824-4D0E-88DA-C31371F69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88" y="2093900"/>
            <a:ext cx="6324600" cy="461010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AF349F0-F12C-444C-8746-384E64C36BF0}"/>
              </a:ext>
            </a:extLst>
          </p:cNvPr>
          <p:cNvGrpSpPr/>
          <p:nvPr/>
        </p:nvGrpSpPr>
        <p:grpSpPr>
          <a:xfrm>
            <a:off x="2929888" y="2084275"/>
            <a:ext cx="6324600" cy="4610100"/>
            <a:chOff x="2929888" y="2247900"/>
            <a:chExt cx="6324600" cy="46101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57E68D7-0589-44E5-971E-641EBB901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9888" y="2247900"/>
              <a:ext cx="6324600" cy="46101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インク 5">
                  <a:extLst>
                    <a:ext uri="{FF2B5EF4-FFF2-40B4-BE49-F238E27FC236}">
                      <a16:creationId xmlns:a16="http://schemas.microsoft.com/office/drawing/2014/main" id="{943D24D7-7C80-4BF8-92E8-C206B8FF6790}"/>
                    </a:ext>
                  </a:extLst>
                </p14:cNvPr>
                <p14:cNvContentPartPr/>
                <p14:nvPr/>
              </p14:nvContentPartPr>
              <p14:xfrm>
                <a:off x="8041290" y="3519464"/>
                <a:ext cx="360" cy="360"/>
              </p14:xfrm>
            </p:contentPart>
          </mc:Choice>
          <mc:Fallback xmlns="">
            <p:pic>
              <p:nvPicPr>
                <p:cNvPr id="12" name="インク 11">
                  <a:extLst>
                    <a:ext uri="{FF2B5EF4-FFF2-40B4-BE49-F238E27FC236}">
                      <a16:creationId xmlns:a16="http://schemas.microsoft.com/office/drawing/2014/main" id="{1F9121E5-D0FF-4A17-83FE-0A1A6E691BC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36970" y="35151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インク 6">
                  <a:extLst>
                    <a:ext uri="{FF2B5EF4-FFF2-40B4-BE49-F238E27FC236}">
                      <a16:creationId xmlns:a16="http://schemas.microsoft.com/office/drawing/2014/main" id="{EB3625EF-298E-434B-8840-E6B454F38A18}"/>
                    </a:ext>
                  </a:extLst>
                </p14:cNvPr>
                <p14:cNvContentPartPr/>
                <p14:nvPr/>
              </p14:nvContentPartPr>
              <p14:xfrm>
                <a:off x="7703250" y="3519464"/>
                <a:ext cx="360" cy="360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71B027FA-DBD8-4EA0-A1EE-CA61AF3C8C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98930" y="35151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03B861D0-00C2-4893-BD4C-5EE8E0F51E2D}"/>
                </a:ext>
              </a:extLst>
            </p:cNvPr>
            <p:cNvSpPr/>
            <p:nvPr/>
          </p:nvSpPr>
          <p:spPr>
            <a:xfrm>
              <a:off x="7853819" y="3338536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インク 8">
                  <a:extLst>
                    <a:ext uri="{FF2B5EF4-FFF2-40B4-BE49-F238E27FC236}">
                      <a16:creationId xmlns:a16="http://schemas.microsoft.com/office/drawing/2014/main" id="{96F364F1-5D84-4DAE-B54C-A024154E4E9D}"/>
                    </a:ext>
                  </a:extLst>
                </p14:cNvPr>
                <p14:cNvContentPartPr/>
                <p14:nvPr/>
              </p14:nvContentPartPr>
              <p14:xfrm>
                <a:off x="5786250" y="4257824"/>
                <a:ext cx="77400" cy="163800"/>
              </p14:xfrm>
            </p:contentPart>
          </mc:Choice>
          <mc:Fallback xmlns="">
            <p:pic>
              <p:nvPicPr>
                <p:cNvPr id="16" name="インク 15">
                  <a:extLst>
                    <a:ext uri="{FF2B5EF4-FFF2-40B4-BE49-F238E27FC236}">
                      <a16:creationId xmlns:a16="http://schemas.microsoft.com/office/drawing/2014/main" id="{CC881B79-3A9C-4FBD-98DE-89C9A21B17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50610" y="4222184"/>
                  <a:ext cx="149040" cy="2354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61FCABE-3F06-4C5A-BFAC-D7A50DEB6378}"/>
              </a:ext>
            </a:extLst>
          </p:cNvPr>
          <p:cNvCxnSpPr/>
          <p:nvPr/>
        </p:nvCxnSpPr>
        <p:spPr>
          <a:xfrm>
            <a:off x="7286325" y="4011600"/>
            <a:ext cx="1248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17D0D66-C289-4A36-A14C-C4366CA0FCD2}"/>
              </a:ext>
            </a:extLst>
          </p:cNvPr>
          <p:cNvCxnSpPr>
            <a:cxnSpLocks/>
          </p:cNvCxnSpPr>
          <p:nvPr/>
        </p:nvCxnSpPr>
        <p:spPr>
          <a:xfrm>
            <a:off x="2832974" y="6572378"/>
            <a:ext cx="25186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19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>
            <a:extLst>
              <a:ext uri="{FF2B5EF4-FFF2-40B4-BE49-F238E27FC236}">
                <a16:creationId xmlns:a16="http://schemas.microsoft.com/office/drawing/2014/main" id="{9F55754E-DCD8-8C4A-9915-7E4FFDF5B626}"/>
              </a:ext>
            </a:extLst>
          </p:cNvPr>
          <p:cNvSpPr/>
          <p:nvPr/>
        </p:nvSpPr>
        <p:spPr>
          <a:xfrm>
            <a:off x="1923843" y="3155801"/>
            <a:ext cx="2497440" cy="2497441"/>
          </a:xfrm>
          <a:prstGeom prst="ellipse">
            <a:avLst/>
          </a:prstGeom>
          <a:solidFill>
            <a:srgbClr val="FDD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D7340098-84B5-3544-AD47-D24C15482082}"/>
              </a:ext>
            </a:extLst>
          </p:cNvPr>
          <p:cNvSpPr/>
          <p:nvPr/>
        </p:nvSpPr>
        <p:spPr>
          <a:xfrm>
            <a:off x="5624276" y="2147777"/>
            <a:ext cx="4513487" cy="4513489"/>
          </a:xfrm>
          <a:prstGeom prst="ellipse">
            <a:avLst/>
          </a:prstGeom>
          <a:solidFill>
            <a:srgbClr val="FDD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89A783F-A8E3-2C4C-B6A2-1EE7D38676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/>
              <a:t>オンラインゲームもほどほどに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43F0C8-9033-AE4E-9DCA-0C7FEF53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50" y="2505833"/>
            <a:ext cx="4752607" cy="358579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6CCE8FF-23B9-E941-A462-54B4452789DC}"/>
              </a:ext>
            </a:extLst>
          </p:cNvPr>
          <p:cNvSpPr/>
          <p:nvPr/>
        </p:nvSpPr>
        <p:spPr>
          <a:xfrm>
            <a:off x="4297244" y="4114247"/>
            <a:ext cx="1597573" cy="580548"/>
          </a:xfrm>
          <a:prstGeom prst="rect">
            <a:avLst/>
          </a:prstGeom>
          <a:solidFill>
            <a:srgbClr val="FDD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2AEAC5-DBF9-654F-BAF0-80516A27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76" y="2722205"/>
            <a:ext cx="1865774" cy="278408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A73465-E60E-4546-8DD5-FD2FE4DE9AA5}"/>
              </a:ext>
            </a:extLst>
          </p:cNvPr>
          <p:cNvSpPr txBox="1"/>
          <p:nvPr/>
        </p:nvSpPr>
        <p:spPr>
          <a:xfrm>
            <a:off x="2943963" y="33401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360872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F2ADE92-F4DA-40FF-9B19-515B799C6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66" y="906668"/>
            <a:ext cx="3263763" cy="5802246"/>
          </a:xfrm>
          <a:prstGeom prst="rect">
            <a:avLst/>
          </a:prstGeom>
        </p:spPr>
      </p:pic>
      <p:sp>
        <p:nvSpPr>
          <p:cNvPr id="7" name="テキスト プレースホルダー 1">
            <a:extLst>
              <a:ext uri="{FF2B5EF4-FFF2-40B4-BE49-F238E27FC236}">
                <a16:creationId xmlns:a16="http://schemas.microsoft.com/office/drawing/2014/main" id="{72B7A07D-FF91-4AC4-8394-DDD5039FB79B}"/>
              </a:ext>
            </a:extLst>
          </p:cNvPr>
          <p:cNvSpPr txBox="1">
            <a:spLocks/>
          </p:cNvSpPr>
          <p:nvPr/>
        </p:nvSpPr>
        <p:spPr>
          <a:xfrm>
            <a:off x="636102" y="179046"/>
            <a:ext cx="8130209" cy="904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NTT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東日本のお仕事とは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……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77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E6682A0-1640-A849-A66B-CEBC170682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1074503"/>
            <a:ext cx="12192000" cy="645905"/>
          </a:xfrm>
        </p:spPr>
        <p:txBody>
          <a:bodyPr/>
          <a:lstStyle/>
          <a:p>
            <a:r>
              <a:rPr lang="ja-JP" altLang="en-US" spc="0" dirty="0"/>
              <a:t>「課金（かきん）」には本当のお金がかかる！</a:t>
            </a:r>
            <a:endParaRPr kumimoji="1" lang="ja-JP" altLang="en-US" spc="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04E1E05-6F83-4D4B-BD0E-3E07D571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058" y="2588150"/>
            <a:ext cx="3894552" cy="31511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E2CA552-2847-42A8-A34B-7810D9C5A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00"/>
          <a:stretch/>
        </p:blipFill>
        <p:spPr>
          <a:xfrm>
            <a:off x="4460318" y="3428918"/>
            <a:ext cx="3271363" cy="334258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34B44FD-09CA-4EB5-B6E5-1CF104B10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93" y="2383258"/>
            <a:ext cx="3538217" cy="337899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8416C3B-D108-4875-A076-DCF95868E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22" y="3583680"/>
            <a:ext cx="1333500" cy="18034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8532F48-6C4C-4082-B7A6-3433CD5B6CED}"/>
              </a:ext>
            </a:extLst>
          </p:cNvPr>
          <p:cNvSpPr txBox="1"/>
          <p:nvPr/>
        </p:nvSpPr>
        <p:spPr>
          <a:xfrm>
            <a:off x="285931" y="5785169"/>
            <a:ext cx="3997168" cy="71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520"/>
              </a:lnSpc>
            </a:pPr>
            <a:r>
              <a:rPr lang="ja-JP" altLang="en-US" sz="4400" spc="300" dirty="0">
                <a:solidFill>
                  <a:srgbClr val="056094"/>
                </a:solidFill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キャラクター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0A61A5-E1A7-4D82-8DED-75FFAA8ED67C}"/>
              </a:ext>
            </a:extLst>
          </p:cNvPr>
          <p:cNvSpPr txBox="1"/>
          <p:nvPr/>
        </p:nvSpPr>
        <p:spPr>
          <a:xfrm>
            <a:off x="3892966" y="2161816"/>
            <a:ext cx="4576186" cy="142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520"/>
              </a:lnSpc>
            </a:pPr>
            <a:r>
              <a:rPr lang="ja-JP" altLang="en-US" sz="4400" spc="300" dirty="0">
                <a:solidFill>
                  <a:srgbClr val="056094"/>
                </a:solidFill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ゲーム内</a:t>
            </a:r>
            <a:endParaRPr lang="en-US" altLang="ja-JP" sz="4400" spc="300" dirty="0">
              <a:solidFill>
                <a:srgbClr val="056094"/>
              </a:solidFill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 algn="ctr">
              <a:lnSpc>
                <a:spcPts val="5520"/>
              </a:lnSpc>
            </a:pPr>
            <a:r>
              <a:rPr lang="ja-JP" altLang="en-US" sz="4400" spc="300" dirty="0">
                <a:solidFill>
                  <a:srgbClr val="056094"/>
                </a:solidFill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イベント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4852E8B-EB03-4BF1-B6BD-0691E387E317}"/>
              </a:ext>
            </a:extLst>
          </p:cNvPr>
          <p:cNvSpPr txBox="1"/>
          <p:nvPr/>
        </p:nvSpPr>
        <p:spPr>
          <a:xfrm>
            <a:off x="8334551" y="5840217"/>
            <a:ext cx="3571517" cy="71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520"/>
              </a:lnSpc>
            </a:pPr>
            <a:r>
              <a:rPr lang="ja-JP" altLang="en-US" sz="4400" spc="300" dirty="0">
                <a:solidFill>
                  <a:srgbClr val="056094"/>
                </a:solidFill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レアアイテム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C4663BD-21D2-41E4-8220-BA0DEDA1B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9634">
            <a:off x="2936311" y="2273220"/>
            <a:ext cx="1333500" cy="18034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8E017B5-1D3A-46AF-9C40-6610A8797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55685">
            <a:off x="10183665" y="2387710"/>
            <a:ext cx="1333500" cy="18034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29921" y="4173372"/>
            <a:ext cx="32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9045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10A533E-4F42-BC48-8345-4EC7D3ED7A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36" y="1101589"/>
            <a:ext cx="11635337" cy="645905"/>
          </a:xfrm>
        </p:spPr>
        <p:txBody>
          <a:bodyPr/>
          <a:lstStyle/>
          <a:p>
            <a:r>
              <a:rPr lang="ja-JP" altLang="en-US" dirty="0"/>
              <a:t>家族でネットを使うときのルールを決めよう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D63D253-84DB-4422-8015-A493DDDC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996" y="3196010"/>
            <a:ext cx="3467361" cy="190939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164041-72EF-4B8E-A485-BD118B7D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2689021"/>
            <a:ext cx="2959388" cy="24163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AA97798-2AF7-424D-ABCC-FF3C6A481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" y="2611678"/>
            <a:ext cx="4076700" cy="2184400"/>
          </a:xfrm>
          <a:prstGeom prst="rect">
            <a:avLst/>
          </a:prstGeom>
        </p:spPr>
      </p:pic>
      <p:sp>
        <p:nvSpPr>
          <p:cNvPr id="16" name="角丸四角形 8">
            <a:extLst>
              <a:ext uri="{FF2B5EF4-FFF2-40B4-BE49-F238E27FC236}">
                <a16:creationId xmlns:a16="http://schemas.microsoft.com/office/drawing/2014/main" id="{4091EB27-98FB-4ECF-AACD-7626F174B228}"/>
              </a:ext>
            </a:extLst>
          </p:cNvPr>
          <p:cNvSpPr/>
          <p:nvPr/>
        </p:nvSpPr>
        <p:spPr>
          <a:xfrm>
            <a:off x="635004" y="4870506"/>
            <a:ext cx="3456000" cy="137789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59010720">
                  <a:custGeom>
                    <a:avLst/>
                    <a:gdLst>
                      <a:gd name="connsiteX0" fmla="*/ 0 w 2150917"/>
                      <a:gd name="connsiteY0" fmla="*/ 115383 h 692286"/>
                      <a:gd name="connsiteX1" fmla="*/ 115383 w 2150917"/>
                      <a:gd name="connsiteY1" fmla="*/ 0 h 692286"/>
                      <a:gd name="connsiteX2" fmla="*/ 2035534 w 2150917"/>
                      <a:gd name="connsiteY2" fmla="*/ 0 h 692286"/>
                      <a:gd name="connsiteX3" fmla="*/ 2150917 w 2150917"/>
                      <a:gd name="connsiteY3" fmla="*/ 115383 h 692286"/>
                      <a:gd name="connsiteX4" fmla="*/ 2150917 w 2150917"/>
                      <a:gd name="connsiteY4" fmla="*/ 576903 h 692286"/>
                      <a:gd name="connsiteX5" fmla="*/ 2035534 w 2150917"/>
                      <a:gd name="connsiteY5" fmla="*/ 692286 h 692286"/>
                      <a:gd name="connsiteX6" fmla="*/ 115383 w 2150917"/>
                      <a:gd name="connsiteY6" fmla="*/ 692286 h 692286"/>
                      <a:gd name="connsiteX7" fmla="*/ 0 w 2150917"/>
                      <a:gd name="connsiteY7" fmla="*/ 576903 h 692286"/>
                      <a:gd name="connsiteX8" fmla="*/ 0 w 2150917"/>
                      <a:gd name="connsiteY8" fmla="*/ 115383 h 692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50917" h="692286" fill="none" extrusionOk="0">
                        <a:moveTo>
                          <a:pt x="0" y="115383"/>
                        </a:moveTo>
                        <a:cubicBezTo>
                          <a:pt x="1302" y="45951"/>
                          <a:pt x="57147" y="9296"/>
                          <a:pt x="115383" y="0"/>
                        </a:cubicBezTo>
                        <a:cubicBezTo>
                          <a:pt x="989023" y="-51036"/>
                          <a:pt x="1581061" y="-80304"/>
                          <a:pt x="2035534" y="0"/>
                        </a:cubicBezTo>
                        <a:cubicBezTo>
                          <a:pt x="2102155" y="231"/>
                          <a:pt x="2142429" y="52346"/>
                          <a:pt x="2150917" y="115383"/>
                        </a:cubicBezTo>
                        <a:cubicBezTo>
                          <a:pt x="2119177" y="319324"/>
                          <a:pt x="2157340" y="419777"/>
                          <a:pt x="2150917" y="576903"/>
                        </a:cubicBezTo>
                        <a:cubicBezTo>
                          <a:pt x="2160305" y="634303"/>
                          <a:pt x="2097147" y="694352"/>
                          <a:pt x="2035534" y="692286"/>
                        </a:cubicBezTo>
                        <a:cubicBezTo>
                          <a:pt x="1714211" y="858236"/>
                          <a:pt x="920387" y="736132"/>
                          <a:pt x="115383" y="692286"/>
                        </a:cubicBezTo>
                        <a:cubicBezTo>
                          <a:pt x="49884" y="691157"/>
                          <a:pt x="7656" y="631495"/>
                          <a:pt x="0" y="576903"/>
                        </a:cubicBezTo>
                        <a:cubicBezTo>
                          <a:pt x="5741" y="380749"/>
                          <a:pt x="9925" y="333120"/>
                          <a:pt x="0" y="115383"/>
                        </a:cubicBezTo>
                        <a:close/>
                      </a:path>
                      <a:path w="2150917" h="692286" stroke="0" extrusionOk="0">
                        <a:moveTo>
                          <a:pt x="0" y="115383"/>
                        </a:moveTo>
                        <a:cubicBezTo>
                          <a:pt x="3975" y="63536"/>
                          <a:pt x="55097" y="-4137"/>
                          <a:pt x="115383" y="0"/>
                        </a:cubicBezTo>
                        <a:cubicBezTo>
                          <a:pt x="1057370" y="-352"/>
                          <a:pt x="1553019" y="-24924"/>
                          <a:pt x="2035534" y="0"/>
                        </a:cubicBezTo>
                        <a:cubicBezTo>
                          <a:pt x="2087366" y="-2268"/>
                          <a:pt x="2151798" y="52698"/>
                          <a:pt x="2150917" y="115383"/>
                        </a:cubicBezTo>
                        <a:cubicBezTo>
                          <a:pt x="2139745" y="335805"/>
                          <a:pt x="2155112" y="484746"/>
                          <a:pt x="2150917" y="576903"/>
                        </a:cubicBezTo>
                        <a:cubicBezTo>
                          <a:pt x="2156898" y="634155"/>
                          <a:pt x="2105078" y="694497"/>
                          <a:pt x="2035534" y="692286"/>
                        </a:cubicBezTo>
                        <a:cubicBezTo>
                          <a:pt x="1181141" y="619664"/>
                          <a:pt x="326852" y="816075"/>
                          <a:pt x="115383" y="692286"/>
                        </a:cubicBezTo>
                        <a:cubicBezTo>
                          <a:pt x="40878" y="695912"/>
                          <a:pt x="-678" y="636104"/>
                          <a:pt x="0" y="576903"/>
                        </a:cubicBezTo>
                        <a:cubicBezTo>
                          <a:pt x="-25913" y="393689"/>
                          <a:pt x="-33401" y="315052"/>
                          <a:pt x="0" y="115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spc="-15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利用する</a:t>
            </a:r>
            <a:endParaRPr lang="en-US" altLang="ja-JP" sz="4400" b="1" spc="-15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ja-JP" altLang="en-US" sz="4400" b="1" spc="-15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時間や場所</a:t>
            </a:r>
          </a:p>
        </p:txBody>
      </p:sp>
      <p:sp>
        <p:nvSpPr>
          <p:cNvPr id="17" name="角丸四角形 8">
            <a:extLst>
              <a:ext uri="{FF2B5EF4-FFF2-40B4-BE49-F238E27FC236}">
                <a16:creationId xmlns:a16="http://schemas.microsoft.com/office/drawing/2014/main" id="{D8F11029-7754-4E9A-98E3-22F2C8EFC2DB}"/>
              </a:ext>
            </a:extLst>
          </p:cNvPr>
          <p:cNvSpPr/>
          <p:nvPr/>
        </p:nvSpPr>
        <p:spPr>
          <a:xfrm>
            <a:off x="4368000" y="4870506"/>
            <a:ext cx="3456000" cy="137789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59010720">
                  <a:custGeom>
                    <a:avLst/>
                    <a:gdLst>
                      <a:gd name="connsiteX0" fmla="*/ 0 w 2150917"/>
                      <a:gd name="connsiteY0" fmla="*/ 115383 h 692286"/>
                      <a:gd name="connsiteX1" fmla="*/ 115383 w 2150917"/>
                      <a:gd name="connsiteY1" fmla="*/ 0 h 692286"/>
                      <a:gd name="connsiteX2" fmla="*/ 2035534 w 2150917"/>
                      <a:gd name="connsiteY2" fmla="*/ 0 h 692286"/>
                      <a:gd name="connsiteX3" fmla="*/ 2150917 w 2150917"/>
                      <a:gd name="connsiteY3" fmla="*/ 115383 h 692286"/>
                      <a:gd name="connsiteX4" fmla="*/ 2150917 w 2150917"/>
                      <a:gd name="connsiteY4" fmla="*/ 576903 h 692286"/>
                      <a:gd name="connsiteX5" fmla="*/ 2035534 w 2150917"/>
                      <a:gd name="connsiteY5" fmla="*/ 692286 h 692286"/>
                      <a:gd name="connsiteX6" fmla="*/ 115383 w 2150917"/>
                      <a:gd name="connsiteY6" fmla="*/ 692286 h 692286"/>
                      <a:gd name="connsiteX7" fmla="*/ 0 w 2150917"/>
                      <a:gd name="connsiteY7" fmla="*/ 576903 h 692286"/>
                      <a:gd name="connsiteX8" fmla="*/ 0 w 2150917"/>
                      <a:gd name="connsiteY8" fmla="*/ 115383 h 692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50917" h="692286" fill="none" extrusionOk="0">
                        <a:moveTo>
                          <a:pt x="0" y="115383"/>
                        </a:moveTo>
                        <a:cubicBezTo>
                          <a:pt x="1302" y="45951"/>
                          <a:pt x="57147" y="9296"/>
                          <a:pt x="115383" y="0"/>
                        </a:cubicBezTo>
                        <a:cubicBezTo>
                          <a:pt x="989023" y="-51036"/>
                          <a:pt x="1581061" y="-80304"/>
                          <a:pt x="2035534" y="0"/>
                        </a:cubicBezTo>
                        <a:cubicBezTo>
                          <a:pt x="2102155" y="231"/>
                          <a:pt x="2142429" y="52346"/>
                          <a:pt x="2150917" y="115383"/>
                        </a:cubicBezTo>
                        <a:cubicBezTo>
                          <a:pt x="2119177" y="319324"/>
                          <a:pt x="2157340" y="419777"/>
                          <a:pt x="2150917" y="576903"/>
                        </a:cubicBezTo>
                        <a:cubicBezTo>
                          <a:pt x="2160305" y="634303"/>
                          <a:pt x="2097147" y="694352"/>
                          <a:pt x="2035534" y="692286"/>
                        </a:cubicBezTo>
                        <a:cubicBezTo>
                          <a:pt x="1714211" y="858236"/>
                          <a:pt x="920387" y="736132"/>
                          <a:pt x="115383" y="692286"/>
                        </a:cubicBezTo>
                        <a:cubicBezTo>
                          <a:pt x="49884" y="691157"/>
                          <a:pt x="7656" y="631495"/>
                          <a:pt x="0" y="576903"/>
                        </a:cubicBezTo>
                        <a:cubicBezTo>
                          <a:pt x="5741" y="380749"/>
                          <a:pt x="9925" y="333120"/>
                          <a:pt x="0" y="115383"/>
                        </a:cubicBezTo>
                        <a:close/>
                      </a:path>
                      <a:path w="2150917" h="692286" stroke="0" extrusionOk="0">
                        <a:moveTo>
                          <a:pt x="0" y="115383"/>
                        </a:moveTo>
                        <a:cubicBezTo>
                          <a:pt x="3975" y="63536"/>
                          <a:pt x="55097" y="-4137"/>
                          <a:pt x="115383" y="0"/>
                        </a:cubicBezTo>
                        <a:cubicBezTo>
                          <a:pt x="1057370" y="-352"/>
                          <a:pt x="1553019" y="-24924"/>
                          <a:pt x="2035534" y="0"/>
                        </a:cubicBezTo>
                        <a:cubicBezTo>
                          <a:pt x="2087366" y="-2268"/>
                          <a:pt x="2151798" y="52698"/>
                          <a:pt x="2150917" y="115383"/>
                        </a:cubicBezTo>
                        <a:cubicBezTo>
                          <a:pt x="2139745" y="335805"/>
                          <a:pt x="2155112" y="484746"/>
                          <a:pt x="2150917" y="576903"/>
                        </a:cubicBezTo>
                        <a:cubicBezTo>
                          <a:pt x="2156898" y="634155"/>
                          <a:pt x="2105078" y="694497"/>
                          <a:pt x="2035534" y="692286"/>
                        </a:cubicBezTo>
                        <a:cubicBezTo>
                          <a:pt x="1181141" y="619664"/>
                          <a:pt x="326852" y="816075"/>
                          <a:pt x="115383" y="692286"/>
                        </a:cubicBezTo>
                        <a:cubicBezTo>
                          <a:pt x="40878" y="695912"/>
                          <a:pt x="-678" y="636104"/>
                          <a:pt x="0" y="576903"/>
                        </a:cubicBezTo>
                        <a:cubicBezTo>
                          <a:pt x="-25913" y="393689"/>
                          <a:pt x="-33401" y="315052"/>
                          <a:pt x="0" y="115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spc="-15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使えるアプリや</a:t>
            </a:r>
            <a:r>
              <a:rPr lang="en-US" altLang="ja-JP" sz="4400" b="1" spc="-15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Web</a:t>
            </a:r>
            <a:r>
              <a:rPr lang="ja-JP" altLang="en-US" sz="4400" b="1" spc="-15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サイト</a:t>
            </a:r>
            <a:endParaRPr kumimoji="1" lang="ja-JP" altLang="en-US" sz="4400" b="1" spc="-15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8" name="角丸四角形 8">
            <a:extLst>
              <a:ext uri="{FF2B5EF4-FFF2-40B4-BE49-F238E27FC236}">
                <a16:creationId xmlns:a16="http://schemas.microsoft.com/office/drawing/2014/main" id="{DD3A48CD-61AF-4B4B-87DE-0EDA0601AC19}"/>
              </a:ext>
            </a:extLst>
          </p:cNvPr>
          <p:cNvSpPr/>
          <p:nvPr/>
        </p:nvSpPr>
        <p:spPr>
          <a:xfrm>
            <a:off x="8112357" y="4870506"/>
            <a:ext cx="3456000" cy="137789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59010720">
                  <a:custGeom>
                    <a:avLst/>
                    <a:gdLst>
                      <a:gd name="connsiteX0" fmla="*/ 0 w 2150917"/>
                      <a:gd name="connsiteY0" fmla="*/ 115383 h 692286"/>
                      <a:gd name="connsiteX1" fmla="*/ 115383 w 2150917"/>
                      <a:gd name="connsiteY1" fmla="*/ 0 h 692286"/>
                      <a:gd name="connsiteX2" fmla="*/ 2035534 w 2150917"/>
                      <a:gd name="connsiteY2" fmla="*/ 0 h 692286"/>
                      <a:gd name="connsiteX3" fmla="*/ 2150917 w 2150917"/>
                      <a:gd name="connsiteY3" fmla="*/ 115383 h 692286"/>
                      <a:gd name="connsiteX4" fmla="*/ 2150917 w 2150917"/>
                      <a:gd name="connsiteY4" fmla="*/ 576903 h 692286"/>
                      <a:gd name="connsiteX5" fmla="*/ 2035534 w 2150917"/>
                      <a:gd name="connsiteY5" fmla="*/ 692286 h 692286"/>
                      <a:gd name="connsiteX6" fmla="*/ 115383 w 2150917"/>
                      <a:gd name="connsiteY6" fmla="*/ 692286 h 692286"/>
                      <a:gd name="connsiteX7" fmla="*/ 0 w 2150917"/>
                      <a:gd name="connsiteY7" fmla="*/ 576903 h 692286"/>
                      <a:gd name="connsiteX8" fmla="*/ 0 w 2150917"/>
                      <a:gd name="connsiteY8" fmla="*/ 115383 h 692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50917" h="692286" fill="none" extrusionOk="0">
                        <a:moveTo>
                          <a:pt x="0" y="115383"/>
                        </a:moveTo>
                        <a:cubicBezTo>
                          <a:pt x="1302" y="45951"/>
                          <a:pt x="57147" y="9296"/>
                          <a:pt x="115383" y="0"/>
                        </a:cubicBezTo>
                        <a:cubicBezTo>
                          <a:pt x="989023" y="-51036"/>
                          <a:pt x="1581061" y="-80304"/>
                          <a:pt x="2035534" y="0"/>
                        </a:cubicBezTo>
                        <a:cubicBezTo>
                          <a:pt x="2102155" y="231"/>
                          <a:pt x="2142429" y="52346"/>
                          <a:pt x="2150917" y="115383"/>
                        </a:cubicBezTo>
                        <a:cubicBezTo>
                          <a:pt x="2119177" y="319324"/>
                          <a:pt x="2157340" y="419777"/>
                          <a:pt x="2150917" y="576903"/>
                        </a:cubicBezTo>
                        <a:cubicBezTo>
                          <a:pt x="2160305" y="634303"/>
                          <a:pt x="2097147" y="694352"/>
                          <a:pt x="2035534" y="692286"/>
                        </a:cubicBezTo>
                        <a:cubicBezTo>
                          <a:pt x="1714211" y="858236"/>
                          <a:pt x="920387" y="736132"/>
                          <a:pt x="115383" y="692286"/>
                        </a:cubicBezTo>
                        <a:cubicBezTo>
                          <a:pt x="49884" y="691157"/>
                          <a:pt x="7656" y="631495"/>
                          <a:pt x="0" y="576903"/>
                        </a:cubicBezTo>
                        <a:cubicBezTo>
                          <a:pt x="5741" y="380749"/>
                          <a:pt x="9925" y="333120"/>
                          <a:pt x="0" y="115383"/>
                        </a:cubicBezTo>
                        <a:close/>
                      </a:path>
                      <a:path w="2150917" h="692286" stroke="0" extrusionOk="0">
                        <a:moveTo>
                          <a:pt x="0" y="115383"/>
                        </a:moveTo>
                        <a:cubicBezTo>
                          <a:pt x="3975" y="63536"/>
                          <a:pt x="55097" y="-4137"/>
                          <a:pt x="115383" y="0"/>
                        </a:cubicBezTo>
                        <a:cubicBezTo>
                          <a:pt x="1057370" y="-352"/>
                          <a:pt x="1553019" y="-24924"/>
                          <a:pt x="2035534" y="0"/>
                        </a:cubicBezTo>
                        <a:cubicBezTo>
                          <a:pt x="2087366" y="-2268"/>
                          <a:pt x="2151798" y="52698"/>
                          <a:pt x="2150917" y="115383"/>
                        </a:cubicBezTo>
                        <a:cubicBezTo>
                          <a:pt x="2139745" y="335805"/>
                          <a:pt x="2155112" y="484746"/>
                          <a:pt x="2150917" y="576903"/>
                        </a:cubicBezTo>
                        <a:cubicBezTo>
                          <a:pt x="2156898" y="634155"/>
                          <a:pt x="2105078" y="694497"/>
                          <a:pt x="2035534" y="692286"/>
                        </a:cubicBezTo>
                        <a:cubicBezTo>
                          <a:pt x="1181141" y="619664"/>
                          <a:pt x="326852" y="816075"/>
                          <a:pt x="115383" y="692286"/>
                        </a:cubicBezTo>
                        <a:cubicBezTo>
                          <a:pt x="40878" y="695912"/>
                          <a:pt x="-678" y="636104"/>
                          <a:pt x="0" y="576903"/>
                        </a:cubicBezTo>
                        <a:cubicBezTo>
                          <a:pt x="-25913" y="393689"/>
                          <a:pt x="-33401" y="315052"/>
                          <a:pt x="0" y="115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spc="-15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やりとりする</a:t>
            </a:r>
            <a:endParaRPr lang="en-US" altLang="ja-JP" sz="4400" b="1" spc="-15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kumimoji="1" lang="ja-JP" altLang="en-US" sz="4400" b="1" spc="-15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相手</a:t>
            </a:r>
          </a:p>
        </p:txBody>
      </p:sp>
    </p:spTree>
    <p:extLst>
      <p:ext uri="{BB962C8B-B14F-4D97-AF65-F5344CB8AC3E}">
        <p14:creationId xmlns:p14="http://schemas.microsoft.com/office/powerpoint/2010/main" val="127483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054D30B-6BAB-1646-BBF3-8FA85C6B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3" y="1057589"/>
            <a:ext cx="11844873" cy="561370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DC7B21-8A51-7B4B-8C50-B4BEBB53DA84}"/>
              </a:ext>
            </a:extLst>
          </p:cNvPr>
          <p:cNvSpPr txBox="1"/>
          <p:nvPr/>
        </p:nvSpPr>
        <p:spPr>
          <a:xfrm>
            <a:off x="913240" y="303859"/>
            <a:ext cx="6678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3600" spc="300" dirty="0">
                <a:solidFill>
                  <a:schemeClr val="bg1"/>
                </a:solidFill>
                <a:latin typeface="HGPSoeiKakupoptai" pitchFamily="82" charset="-128"/>
                <a:ea typeface="HGPSoeiKakupoptai" pitchFamily="82" charset="-128"/>
              </a:rPr>
              <a:t>今日のまとめ</a:t>
            </a:r>
            <a:endParaRPr kumimoji="1" lang="ja-JP" altLang="en-US" sz="3600" b="0" i="0" kern="1200" spc="300" dirty="0">
              <a:solidFill>
                <a:schemeClr val="bg1"/>
              </a:solidFill>
              <a:effectLst/>
              <a:latin typeface="HGPSoeiKakupoptai" pitchFamily="82" charset="-128"/>
              <a:ea typeface="HGPSoeiKakupoptai" pitchFamily="82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18F01795-7E38-7348-8A18-8445B2172B7C}"/>
                  </a:ext>
                </a:extLst>
              </p14:cNvPr>
              <p14:cNvContentPartPr/>
              <p14:nvPr/>
            </p14:nvContentPartPr>
            <p14:xfrm>
              <a:off x="560080" y="2930892"/>
              <a:ext cx="360" cy="360"/>
            </p14:xfrm>
          </p:contentPart>
        </mc:Choice>
        <mc:Fallback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18F01795-7E38-7348-8A18-8445B2172B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080" y="282289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305F0BEB-C4F1-7E45-8B1F-5EF6C2F64E52}"/>
                  </a:ext>
                </a:extLst>
              </p14:cNvPr>
              <p14:cNvContentPartPr/>
              <p14:nvPr/>
            </p14:nvContentPartPr>
            <p14:xfrm>
              <a:off x="487000" y="471540"/>
              <a:ext cx="426240" cy="405360"/>
            </p14:xfrm>
          </p:contentPart>
        </mc:Choice>
        <mc:Fallback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305F0BEB-C4F1-7E45-8B1F-5EF6C2F64E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000" y="93540"/>
                <a:ext cx="551880" cy="11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782C644C-F978-F044-9ED8-672DEF3D0604}"/>
                  </a:ext>
                </a:extLst>
              </p14:cNvPr>
              <p14:cNvContentPartPr/>
              <p14:nvPr/>
            </p14:nvContentPartPr>
            <p14:xfrm>
              <a:off x="3864854" y="513684"/>
              <a:ext cx="342360" cy="334080"/>
            </p14:xfrm>
          </p:contentPart>
        </mc:Choice>
        <mc:Fallback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782C644C-F978-F044-9ED8-672DEF3D06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1854" y="135684"/>
                <a:ext cx="468000" cy="10897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81A92E8-E230-E14B-8599-733BEF297D0D}"/>
              </a:ext>
            </a:extLst>
          </p:cNvPr>
          <p:cNvSpPr/>
          <p:nvPr/>
        </p:nvSpPr>
        <p:spPr>
          <a:xfrm>
            <a:off x="958213" y="1743637"/>
            <a:ext cx="10584000" cy="201847"/>
          </a:xfrm>
          <a:custGeom>
            <a:avLst/>
            <a:gdLst>
              <a:gd name="connsiteX0" fmla="*/ 0 w 10584000"/>
              <a:gd name="connsiteY0" fmla="*/ 0 h 201847"/>
              <a:gd name="connsiteX1" fmla="*/ 270480 w 10584000"/>
              <a:gd name="connsiteY1" fmla="*/ 0 h 201847"/>
              <a:gd name="connsiteX2" fmla="*/ 858480 w 10584000"/>
              <a:gd name="connsiteY2" fmla="*/ 0 h 201847"/>
              <a:gd name="connsiteX3" fmla="*/ 1128960 w 10584000"/>
              <a:gd name="connsiteY3" fmla="*/ 0 h 201847"/>
              <a:gd name="connsiteX4" fmla="*/ 1716960 w 10584000"/>
              <a:gd name="connsiteY4" fmla="*/ 0 h 201847"/>
              <a:gd name="connsiteX5" fmla="*/ 2093280 w 10584000"/>
              <a:gd name="connsiteY5" fmla="*/ 0 h 201847"/>
              <a:gd name="connsiteX6" fmla="*/ 2681280 w 10584000"/>
              <a:gd name="connsiteY6" fmla="*/ 0 h 201847"/>
              <a:gd name="connsiteX7" fmla="*/ 3480960 w 10584000"/>
              <a:gd name="connsiteY7" fmla="*/ 0 h 201847"/>
              <a:gd name="connsiteX8" fmla="*/ 3963120 w 10584000"/>
              <a:gd name="connsiteY8" fmla="*/ 0 h 201847"/>
              <a:gd name="connsiteX9" fmla="*/ 4551120 w 10584000"/>
              <a:gd name="connsiteY9" fmla="*/ 0 h 201847"/>
              <a:gd name="connsiteX10" fmla="*/ 5033280 w 10584000"/>
              <a:gd name="connsiteY10" fmla="*/ 0 h 201847"/>
              <a:gd name="connsiteX11" fmla="*/ 5621280 w 10584000"/>
              <a:gd name="connsiteY11" fmla="*/ 0 h 201847"/>
              <a:gd name="connsiteX12" fmla="*/ 6209280 w 10584000"/>
              <a:gd name="connsiteY12" fmla="*/ 0 h 201847"/>
              <a:gd name="connsiteX13" fmla="*/ 6691440 w 10584000"/>
              <a:gd name="connsiteY13" fmla="*/ 0 h 201847"/>
              <a:gd name="connsiteX14" fmla="*/ 7279440 w 10584000"/>
              <a:gd name="connsiteY14" fmla="*/ 0 h 201847"/>
              <a:gd name="connsiteX15" fmla="*/ 7867440 w 10584000"/>
              <a:gd name="connsiteY15" fmla="*/ 0 h 201847"/>
              <a:gd name="connsiteX16" fmla="*/ 8349600 w 10584000"/>
              <a:gd name="connsiteY16" fmla="*/ 0 h 201847"/>
              <a:gd name="connsiteX17" fmla="*/ 9149280 w 10584000"/>
              <a:gd name="connsiteY17" fmla="*/ 0 h 201847"/>
              <a:gd name="connsiteX18" fmla="*/ 9843120 w 10584000"/>
              <a:gd name="connsiteY18" fmla="*/ 0 h 201847"/>
              <a:gd name="connsiteX19" fmla="*/ 10584000 w 10584000"/>
              <a:gd name="connsiteY19" fmla="*/ 0 h 201847"/>
              <a:gd name="connsiteX20" fmla="*/ 10584000 w 10584000"/>
              <a:gd name="connsiteY20" fmla="*/ 201847 h 201847"/>
              <a:gd name="connsiteX21" fmla="*/ 10207680 w 10584000"/>
              <a:gd name="connsiteY21" fmla="*/ 201847 h 201847"/>
              <a:gd name="connsiteX22" fmla="*/ 9725520 w 10584000"/>
              <a:gd name="connsiteY22" fmla="*/ 201847 h 201847"/>
              <a:gd name="connsiteX23" fmla="*/ 9349200 w 10584000"/>
              <a:gd name="connsiteY23" fmla="*/ 201847 h 201847"/>
              <a:gd name="connsiteX24" fmla="*/ 8972880 w 10584000"/>
              <a:gd name="connsiteY24" fmla="*/ 201847 h 201847"/>
              <a:gd name="connsiteX25" fmla="*/ 8702400 w 10584000"/>
              <a:gd name="connsiteY25" fmla="*/ 201847 h 201847"/>
              <a:gd name="connsiteX26" fmla="*/ 8326080 w 10584000"/>
              <a:gd name="connsiteY26" fmla="*/ 201847 h 201847"/>
              <a:gd name="connsiteX27" fmla="*/ 7526400 w 10584000"/>
              <a:gd name="connsiteY27" fmla="*/ 201847 h 201847"/>
              <a:gd name="connsiteX28" fmla="*/ 6726720 w 10584000"/>
              <a:gd name="connsiteY28" fmla="*/ 201847 h 201847"/>
              <a:gd name="connsiteX29" fmla="*/ 6138720 w 10584000"/>
              <a:gd name="connsiteY29" fmla="*/ 201847 h 201847"/>
              <a:gd name="connsiteX30" fmla="*/ 5444880 w 10584000"/>
              <a:gd name="connsiteY30" fmla="*/ 201847 h 201847"/>
              <a:gd name="connsiteX31" fmla="*/ 4856880 w 10584000"/>
              <a:gd name="connsiteY31" fmla="*/ 201847 h 201847"/>
              <a:gd name="connsiteX32" fmla="*/ 4480560 w 10584000"/>
              <a:gd name="connsiteY32" fmla="*/ 201847 h 201847"/>
              <a:gd name="connsiteX33" fmla="*/ 4104240 w 10584000"/>
              <a:gd name="connsiteY33" fmla="*/ 201847 h 201847"/>
              <a:gd name="connsiteX34" fmla="*/ 3727920 w 10584000"/>
              <a:gd name="connsiteY34" fmla="*/ 201847 h 201847"/>
              <a:gd name="connsiteX35" fmla="*/ 3457440 w 10584000"/>
              <a:gd name="connsiteY35" fmla="*/ 201847 h 201847"/>
              <a:gd name="connsiteX36" fmla="*/ 3186960 w 10584000"/>
              <a:gd name="connsiteY36" fmla="*/ 201847 h 201847"/>
              <a:gd name="connsiteX37" fmla="*/ 2387280 w 10584000"/>
              <a:gd name="connsiteY37" fmla="*/ 201847 h 201847"/>
              <a:gd name="connsiteX38" fmla="*/ 1905120 w 10584000"/>
              <a:gd name="connsiteY38" fmla="*/ 201847 h 201847"/>
              <a:gd name="connsiteX39" fmla="*/ 1317120 w 10584000"/>
              <a:gd name="connsiteY39" fmla="*/ 201847 h 201847"/>
              <a:gd name="connsiteX40" fmla="*/ 940800 w 10584000"/>
              <a:gd name="connsiteY40" fmla="*/ 201847 h 201847"/>
              <a:gd name="connsiteX41" fmla="*/ 0 w 10584000"/>
              <a:gd name="connsiteY41" fmla="*/ 201847 h 201847"/>
              <a:gd name="connsiteX42" fmla="*/ 0 w 10584000"/>
              <a:gd name="connsiteY42" fmla="*/ 0 h 2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84000" h="201847" fill="none" extrusionOk="0">
                <a:moveTo>
                  <a:pt x="0" y="0"/>
                </a:moveTo>
                <a:cubicBezTo>
                  <a:pt x="111806" y="-16240"/>
                  <a:pt x="153846" y="30572"/>
                  <a:pt x="270480" y="0"/>
                </a:cubicBezTo>
                <a:cubicBezTo>
                  <a:pt x="387114" y="-30572"/>
                  <a:pt x="639152" y="10966"/>
                  <a:pt x="858480" y="0"/>
                </a:cubicBezTo>
                <a:cubicBezTo>
                  <a:pt x="1077808" y="-10966"/>
                  <a:pt x="995578" y="7208"/>
                  <a:pt x="1128960" y="0"/>
                </a:cubicBezTo>
                <a:cubicBezTo>
                  <a:pt x="1262342" y="-7208"/>
                  <a:pt x="1435945" y="57535"/>
                  <a:pt x="1716960" y="0"/>
                </a:cubicBezTo>
                <a:cubicBezTo>
                  <a:pt x="1997975" y="-57535"/>
                  <a:pt x="1963601" y="17607"/>
                  <a:pt x="2093280" y="0"/>
                </a:cubicBezTo>
                <a:cubicBezTo>
                  <a:pt x="2222959" y="-17607"/>
                  <a:pt x="2487217" y="53648"/>
                  <a:pt x="2681280" y="0"/>
                </a:cubicBezTo>
                <a:cubicBezTo>
                  <a:pt x="2875343" y="-53648"/>
                  <a:pt x="3087657" y="69608"/>
                  <a:pt x="3480960" y="0"/>
                </a:cubicBezTo>
                <a:cubicBezTo>
                  <a:pt x="3874263" y="-69608"/>
                  <a:pt x="3767599" y="53471"/>
                  <a:pt x="3963120" y="0"/>
                </a:cubicBezTo>
                <a:cubicBezTo>
                  <a:pt x="4158641" y="-53471"/>
                  <a:pt x="4368492" y="32482"/>
                  <a:pt x="4551120" y="0"/>
                </a:cubicBezTo>
                <a:cubicBezTo>
                  <a:pt x="4733748" y="-32482"/>
                  <a:pt x="4924919" y="7517"/>
                  <a:pt x="5033280" y="0"/>
                </a:cubicBezTo>
                <a:cubicBezTo>
                  <a:pt x="5141641" y="-7517"/>
                  <a:pt x="5376135" y="31539"/>
                  <a:pt x="5621280" y="0"/>
                </a:cubicBezTo>
                <a:cubicBezTo>
                  <a:pt x="5866425" y="-31539"/>
                  <a:pt x="6001305" y="29405"/>
                  <a:pt x="6209280" y="0"/>
                </a:cubicBezTo>
                <a:cubicBezTo>
                  <a:pt x="6417255" y="-29405"/>
                  <a:pt x="6466034" y="43351"/>
                  <a:pt x="6691440" y="0"/>
                </a:cubicBezTo>
                <a:cubicBezTo>
                  <a:pt x="6916846" y="-43351"/>
                  <a:pt x="7065342" y="27941"/>
                  <a:pt x="7279440" y="0"/>
                </a:cubicBezTo>
                <a:cubicBezTo>
                  <a:pt x="7493538" y="-27941"/>
                  <a:pt x="7680836" y="40329"/>
                  <a:pt x="7867440" y="0"/>
                </a:cubicBezTo>
                <a:cubicBezTo>
                  <a:pt x="8054044" y="-40329"/>
                  <a:pt x="8215026" y="27177"/>
                  <a:pt x="8349600" y="0"/>
                </a:cubicBezTo>
                <a:cubicBezTo>
                  <a:pt x="8484174" y="-27177"/>
                  <a:pt x="8892135" y="40682"/>
                  <a:pt x="9149280" y="0"/>
                </a:cubicBezTo>
                <a:cubicBezTo>
                  <a:pt x="9406425" y="-40682"/>
                  <a:pt x="9538205" y="74128"/>
                  <a:pt x="9843120" y="0"/>
                </a:cubicBezTo>
                <a:cubicBezTo>
                  <a:pt x="10148035" y="-74128"/>
                  <a:pt x="10313396" y="62278"/>
                  <a:pt x="10584000" y="0"/>
                </a:cubicBezTo>
                <a:cubicBezTo>
                  <a:pt x="10601161" y="87582"/>
                  <a:pt x="10574327" y="155680"/>
                  <a:pt x="10584000" y="201847"/>
                </a:cubicBezTo>
                <a:cubicBezTo>
                  <a:pt x="10425403" y="227556"/>
                  <a:pt x="10327534" y="188273"/>
                  <a:pt x="10207680" y="201847"/>
                </a:cubicBezTo>
                <a:cubicBezTo>
                  <a:pt x="10087826" y="215421"/>
                  <a:pt x="9867553" y="191978"/>
                  <a:pt x="9725520" y="201847"/>
                </a:cubicBezTo>
                <a:cubicBezTo>
                  <a:pt x="9583487" y="211716"/>
                  <a:pt x="9494729" y="192113"/>
                  <a:pt x="9349200" y="201847"/>
                </a:cubicBezTo>
                <a:cubicBezTo>
                  <a:pt x="9203671" y="211581"/>
                  <a:pt x="9142657" y="177642"/>
                  <a:pt x="8972880" y="201847"/>
                </a:cubicBezTo>
                <a:cubicBezTo>
                  <a:pt x="8803103" y="226052"/>
                  <a:pt x="8769080" y="198170"/>
                  <a:pt x="8702400" y="201847"/>
                </a:cubicBezTo>
                <a:cubicBezTo>
                  <a:pt x="8635720" y="205524"/>
                  <a:pt x="8412845" y="176108"/>
                  <a:pt x="8326080" y="201847"/>
                </a:cubicBezTo>
                <a:cubicBezTo>
                  <a:pt x="8239315" y="227586"/>
                  <a:pt x="7775309" y="184916"/>
                  <a:pt x="7526400" y="201847"/>
                </a:cubicBezTo>
                <a:cubicBezTo>
                  <a:pt x="7277491" y="218778"/>
                  <a:pt x="6888623" y="135264"/>
                  <a:pt x="6726720" y="201847"/>
                </a:cubicBezTo>
                <a:cubicBezTo>
                  <a:pt x="6564817" y="268430"/>
                  <a:pt x="6429864" y="151286"/>
                  <a:pt x="6138720" y="201847"/>
                </a:cubicBezTo>
                <a:cubicBezTo>
                  <a:pt x="5847576" y="252408"/>
                  <a:pt x="5630682" y="147974"/>
                  <a:pt x="5444880" y="201847"/>
                </a:cubicBezTo>
                <a:cubicBezTo>
                  <a:pt x="5259078" y="255720"/>
                  <a:pt x="5104371" y="188151"/>
                  <a:pt x="4856880" y="201847"/>
                </a:cubicBezTo>
                <a:cubicBezTo>
                  <a:pt x="4609389" y="215543"/>
                  <a:pt x="4579452" y="167910"/>
                  <a:pt x="4480560" y="201847"/>
                </a:cubicBezTo>
                <a:cubicBezTo>
                  <a:pt x="4381668" y="235784"/>
                  <a:pt x="4289851" y="190654"/>
                  <a:pt x="4104240" y="201847"/>
                </a:cubicBezTo>
                <a:cubicBezTo>
                  <a:pt x="3918629" y="213040"/>
                  <a:pt x="3872951" y="176827"/>
                  <a:pt x="3727920" y="201847"/>
                </a:cubicBezTo>
                <a:cubicBezTo>
                  <a:pt x="3582889" y="226867"/>
                  <a:pt x="3547387" y="173010"/>
                  <a:pt x="3457440" y="201847"/>
                </a:cubicBezTo>
                <a:cubicBezTo>
                  <a:pt x="3367493" y="230684"/>
                  <a:pt x="3255653" y="193092"/>
                  <a:pt x="3186960" y="201847"/>
                </a:cubicBezTo>
                <a:cubicBezTo>
                  <a:pt x="3118267" y="210602"/>
                  <a:pt x="2786124" y="179517"/>
                  <a:pt x="2387280" y="201847"/>
                </a:cubicBezTo>
                <a:cubicBezTo>
                  <a:pt x="1988436" y="224177"/>
                  <a:pt x="2026272" y="170875"/>
                  <a:pt x="1905120" y="201847"/>
                </a:cubicBezTo>
                <a:cubicBezTo>
                  <a:pt x="1783968" y="232819"/>
                  <a:pt x="1609479" y="137345"/>
                  <a:pt x="1317120" y="201847"/>
                </a:cubicBezTo>
                <a:cubicBezTo>
                  <a:pt x="1024761" y="266349"/>
                  <a:pt x="1041933" y="200950"/>
                  <a:pt x="940800" y="201847"/>
                </a:cubicBezTo>
                <a:cubicBezTo>
                  <a:pt x="839667" y="202744"/>
                  <a:pt x="225597" y="101321"/>
                  <a:pt x="0" y="201847"/>
                </a:cubicBezTo>
                <a:cubicBezTo>
                  <a:pt x="-19421" y="111880"/>
                  <a:pt x="22885" y="40835"/>
                  <a:pt x="0" y="0"/>
                </a:cubicBezTo>
                <a:close/>
              </a:path>
              <a:path w="10584000" h="201847" stroke="0" extrusionOk="0">
                <a:moveTo>
                  <a:pt x="0" y="0"/>
                </a:moveTo>
                <a:cubicBezTo>
                  <a:pt x="175860" y="-493"/>
                  <a:pt x="213985" y="23003"/>
                  <a:pt x="376320" y="0"/>
                </a:cubicBezTo>
                <a:cubicBezTo>
                  <a:pt x="538655" y="-23003"/>
                  <a:pt x="536490" y="16125"/>
                  <a:pt x="646800" y="0"/>
                </a:cubicBezTo>
                <a:cubicBezTo>
                  <a:pt x="757110" y="-16125"/>
                  <a:pt x="839345" y="3344"/>
                  <a:pt x="1023120" y="0"/>
                </a:cubicBezTo>
                <a:cubicBezTo>
                  <a:pt x="1206895" y="-3344"/>
                  <a:pt x="1256397" y="5950"/>
                  <a:pt x="1399440" y="0"/>
                </a:cubicBezTo>
                <a:cubicBezTo>
                  <a:pt x="1542483" y="-5950"/>
                  <a:pt x="1780686" y="31596"/>
                  <a:pt x="2093280" y="0"/>
                </a:cubicBezTo>
                <a:cubicBezTo>
                  <a:pt x="2405874" y="-31596"/>
                  <a:pt x="2338818" y="32439"/>
                  <a:pt x="2469600" y="0"/>
                </a:cubicBezTo>
                <a:cubicBezTo>
                  <a:pt x="2600382" y="-32439"/>
                  <a:pt x="2798445" y="14874"/>
                  <a:pt x="3057600" y="0"/>
                </a:cubicBezTo>
                <a:cubicBezTo>
                  <a:pt x="3316755" y="-14874"/>
                  <a:pt x="3612284" y="22326"/>
                  <a:pt x="3857280" y="0"/>
                </a:cubicBezTo>
                <a:cubicBezTo>
                  <a:pt x="4102276" y="-22326"/>
                  <a:pt x="4307118" y="28318"/>
                  <a:pt x="4445280" y="0"/>
                </a:cubicBezTo>
                <a:cubicBezTo>
                  <a:pt x="4583442" y="-28318"/>
                  <a:pt x="4635545" y="13677"/>
                  <a:pt x="4715760" y="0"/>
                </a:cubicBezTo>
                <a:cubicBezTo>
                  <a:pt x="4795975" y="-13677"/>
                  <a:pt x="4919306" y="80"/>
                  <a:pt x="5092080" y="0"/>
                </a:cubicBezTo>
                <a:cubicBezTo>
                  <a:pt x="5264854" y="-80"/>
                  <a:pt x="5380565" y="45692"/>
                  <a:pt x="5574240" y="0"/>
                </a:cubicBezTo>
                <a:cubicBezTo>
                  <a:pt x="5767915" y="-45692"/>
                  <a:pt x="6098519" y="58043"/>
                  <a:pt x="6268080" y="0"/>
                </a:cubicBezTo>
                <a:cubicBezTo>
                  <a:pt x="6437641" y="-58043"/>
                  <a:pt x="6866888" y="57654"/>
                  <a:pt x="7067760" y="0"/>
                </a:cubicBezTo>
                <a:cubicBezTo>
                  <a:pt x="7268632" y="-57654"/>
                  <a:pt x="7676984" y="48006"/>
                  <a:pt x="7867440" y="0"/>
                </a:cubicBezTo>
                <a:cubicBezTo>
                  <a:pt x="8057896" y="-48006"/>
                  <a:pt x="8355397" y="40605"/>
                  <a:pt x="8561280" y="0"/>
                </a:cubicBezTo>
                <a:cubicBezTo>
                  <a:pt x="8767163" y="-40605"/>
                  <a:pt x="8897186" y="46606"/>
                  <a:pt x="9043440" y="0"/>
                </a:cubicBezTo>
                <a:cubicBezTo>
                  <a:pt x="9189694" y="-46606"/>
                  <a:pt x="9230871" y="15205"/>
                  <a:pt x="9313920" y="0"/>
                </a:cubicBezTo>
                <a:cubicBezTo>
                  <a:pt x="9396969" y="-15205"/>
                  <a:pt x="10078048" y="10244"/>
                  <a:pt x="10584000" y="0"/>
                </a:cubicBezTo>
                <a:cubicBezTo>
                  <a:pt x="10602774" y="94501"/>
                  <a:pt x="10563586" y="104272"/>
                  <a:pt x="10584000" y="201847"/>
                </a:cubicBezTo>
                <a:cubicBezTo>
                  <a:pt x="10355413" y="265704"/>
                  <a:pt x="10093544" y="159301"/>
                  <a:pt x="9890160" y="201847"/>
                </a:cubicBezTo>
                <a:cubicBezTo>
                  <a:pt x="9686776" y="244393"/>
                  <a:pt x="9527239" y="176152"/>
                  <a:pt x="9408000" y="201847"/>
                </a:cubicBezTo>
                <a:cubicBezTo>
                  <a:pt x="9288761" y="227542"/>
                  <a:pt x="8820053" y="127016"/>
                  <a:pt x="8608320" y="201847"/>
                </a:cubicBezTo>
                <a:cubicBezTo>
                  <a:pt x="8396587" y="276678"/>
                  <a:pt x="8317414" y="179142"/>
                  <a:pt x="8126160" y="201847"/>
                </a:cubicBezTo>
                <a:cubicBezTo>
                  <a:pt x="7934906" y="224552"/>
                  <a:pt x="7881422" y="164247"/>
                  <a:pt x="7749840" y="201847"/>
                </a:cubicBezTo>
                <a:cubicBezTo>
                  <a:pt x="7618258" y="239447"/>
                  <a:pt x="7563654" y="198655"/>
                  <a:pt x="7479360" y="201847"/>
                </a:cubicBezTo>
                <a:cubicBezTo>
                  <a:pt x="7395066" y="205039"/>
                  <a:pt x="7274066" y="195344"/>
                  <a:pt x="7103040" y="201847"/>
                </a:cubicBezTo>
                <a:cubicBezTo>
                  <a:pt x="6932014" y="208350"/>
                  <a:pt x="6950559" y="192861"/>
                  <a:pt x="6832560" y="201847"/>
                </a:cubicBezTo>
                <a:cubicBezTo>
                  <a:pt x="6714561" y="210833"/>
                  <a:pt x="6457045" y="167466"/>
                  <a:pt x="6138720" y="201847"/>
                </a:cubicBezTo>
                <a:cubicBezTo>
                  <a:pt x="5820395" y="236228"/>
                  <a:pt x="5736347" y="170882"/>
                  <a:pt x="5444880" y="201847"/>
                </a:cubicBezTo>
                <a:cubicBezTo>
                  <a:pt x="5153413" y="232812"/>
                  <a:pt x="5151159" y="179079"/>
                  <a:pt x="5068560" y="201847"/>
                </a:cubicBezTo>
                <a:cubicBezTo>
                  <a:pt x="4985961" y="224615"/>
                  <a:pt x="4850968" y="188995"/>
                  <a:pt x="4692240" y="201847"/>
                </a:cubicBezTo>
                <a:cubicBezTo>
                  <a:pt x="4533512" y="214699"/>
                  <a:pt x="4363601" y="169604"/>
                  <a:pt x="4104240" y="201847"/>
                </a:cubicBezTo>
                <a:cubicBezTo>
                  <a:pt x="3844879" y="234090"/>
                  <a:pt x="3852230" y="182785"/>
                  <a:pt x="3727920" y="201847"/>
                </a:cubicBezTo>
                <a:cubicBezTo>
                  <a:pt x="3603610" y="220909"/>
                  <a:pt x="3360888" y="176745"/>
                  <a:pt x="3245760" y="201847"/>
                </a:cubicBezTo>
                <a:cubicBezTo>
                  <a:pt x="3130632" y="226949"/>
                  <a:pt x="2900617" y="138462"/>
                  <a:pt x="2657760" y="201847"/>
                </a:cubicBezTo>
                <a:cubicBezTo>
                  <a:pt x="2414903" y="265232"/>
                  <a:pt x="2302251" y="136401"/>
                  <a:pt x="1963920" y="201847"/>
                </a:cubicBezTo>
                <a:cubicBezTo>
                  <a:pt x="1625589" y="267293"/>
                  <a:pt x="1628872" y="196886"/>
                  <a:pt x="1375920" y="201847"/>
                </a:cubicBezTo>
                <a:cubicBezTo>
                  <a:pt x="1122968" y="206808"/>
                  <a:pt x="741436" y="161505"/>
                  <a:pt x="576240" y="201847"/>
                </a:cubicBezTo>
                <a:cubicBezTo>
                  <a:pt x="411044" y="242189"/>
                  <a:pt x="190387" y="177284"/>
                  <a:pt x="0" y="201847"/>
                </a:cubicBezTo>
                <a:cubicBezTo>
                  <a:pt x="-1568" y="113356"/>
                  <a:pt x="4474" y="91620"/>
                  <a:pt x="0" y="0"/>
                </a:cubicBez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345555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1B163D0-4418-4CE1-B385-C674711D3938}"/>
              </a:ext>
            </a:extLst>
          </p:cNvPr>
          <p:cNvSpPr/>
          <p:nvPr/>
        </p:nvSpPr>
        <p:spPr>
          <a:xfrm>
            <a:off x="955511" y="2466703"/>
            <a:ext cx="8964000" cy="201847"/>
          </a:xfrm>
          <a:custGeom>
            <a:avLst/>
            <a:gdLst>
              <a:gd name="connsiteX0" fmla="*/ 0 w 8964000"/>
              <a:gd name="connsiteY0" fmla="*/ 0 h 201847"/>
              <a:gd name="connsiteX1" fmla="*/ 507960 w 8964000"/>
              <a:gd name="connsiteY1" fmla="*/ 0 h 201847"/>
              <a:gd name="connsiteX2" fmla="*/ 1284840 w 8964000"/>
              <a:gd name="connsiteY2" fmla="*/ 0 h 201847"/>
              <a:gd name="connsiteX3" fmla="*/ 1882440 w 8964000"/>
              <a:gd name="connsiteY3" fmla="*/ 0 h 201847"/>
              <a:gd name="connsiteX4" fmla="*/ 2390400 w 8964000"/>
              <a:gd name="connsiteY4" fmla="*/ 0 h 201847"/>
              <a:gd name="connsiteX5" fmla="*/ 3077640 w 8964000"/>
              <a:gd name="connsiteY5" fmla="*/ 0 h 201847"/>
              <a:gd name="connsiteX6" fmla="*/ 3585600 w 8964000"/>
              <a:gd name="connsiteY6" fmla="*/ 0 h 201847"/>
              <a:gd name="connsiteX7" fmla="*/ 4183200 w 8964000"/>
              <a:gd name="connsiteY7" fmla="*/ 0 h 201847"/>
              <a:gd name="connsiteX8" fmla="*/ 4511880 w 8964000"/>
              <a:gd name="connsiteY8" fmla="*/ 0 h 201847"/>
              <a:gd name="connsiteX9" fmla="*/ 5109480 w 8964000"/>
              <a:gd name="connsiteY9" fmla="*/ 0 h 201847"/>
              <a:gd name="connsiteX10" fmla="*/ 5527800 w 8964000"/>
              <a:gd name="connsiteY10" fmla="*/ 0 h 201847"/>
              <a:gd name="connsiteX11" fmla="*/ 6125400 w 8964000"/>
              <a:gd name="connsiteY11" fmla="*/ 0 h 201847"/>
              <a:gd name="connsiteX12" fmla="*/ 6902280 w 8964000"/>
              <a:gd name="connsiteY12" fmla="*/ 0 h 201847"/>
              <a:gd name="connsiteX13" fmla="*/ 7410240 w 8964000"/>
              <a:gd name="connsiteY13" fmla="*/ 0 h 201847"/>
              <a:gd name="connsiteX14" fmla="*/ 8007840 w 8964000"/>
              <a:gd name="connsiteY14" fmla="*/ 0 h 201847"/>
              <a:gd name="connsiteX15" fmla="*/ 8964000 w 8964000"/>
              <a:gd name="connsiteY15" fmla="*/ 0 h 201847"/>
              <a:gd name="connsiteX16" fmla="*/ 8964000 w 8964000"/>
              <a:gd name="connsiteY16" fmla="*/ 201847 h 201847"/>
              <a:gd name="connsiteX17" fmla="*/ 8187120 w 8964000"/>
              <a:gd name="connsiteY17" fmla="*/ 201847 h 201847"/>
              <a:gd name="connsiteX18" fmla="*/ 7589520 w 8964000"/>
              <a:gd name="connsiteY18" fmla="*/ 201847 h 201847"/>
              <a:gd name="connsiteX19" fmla="*/ 7081560 w 8964000"/>
              <a:gd name="connsiteY19" fmla="*/ 201847 h 201847"/>
              <a:gd name="connsiteX20" fmla="*/ 6304680 w 8964000"/>
              <a:gd name="connsiteY20" fmla="*/ 201847 h 201847"/>
              <a:gd name="connsiteX21" fmla="*/ 5527800 w 8964000"/>
              <a:gd name="connsiteY21" fmla="*/ 201847 h 201847"/>
              <a:gd name="connsiteX22" fmla="*/ 5199120 w 8964000"/>
              <a:gd name="connsiteY22" fmla="*/ 201847 h 201847"/>
              <a:gd name="connsiteX23" fmla="*/ 4511880 w 8964000"/>
              <a:gd name="connsiteY23" fmla="*/ 201847 h 201847"/>
              <a:gd name="connsiteX24" fmla="*/ 4183200 w 8964000"/>
              <a:gd name="connsiteY24" fmla="*/ 201847 h 201847"/>
              <a:gd name="connsiteX25" fmla="*/ 3675240 w 8964000"/>
              <a:gd name="connsiteY25" fmla="*/ 201847 h 201847"/>
              <a:gd name="connsiteX26" fmla="*/ 3167280 w 8964000"/>
              <a:gd name="connsiteY26" fmla="*/ 201847 h 201847"/>
              <a:gd name="connsiteX27" fmla="*/ 2659320 w 8964000"/>
              <a:gd name="connsiteY27" fmla="*/ 201847 h 201847"/>
              <a:gd name="connsiteX28" fmla="*/ 2241000 w 8964000"/>
              <a:gd name="connsiteY28" fmla="*/ 201847 h 201847"/>
              <a:gd name="connsiteX29" fmla="*/ 1822680 w 8964000"/>
              <a:gd name="connsiteY29" fmla="*/ 201847 h 201847"/>
              <a:gd name="connsiteX30" fmla="*/ 1494000 w 8964000"/>
              <a:gd name="connsiteY30" fmla="*/ 201847 h 201847"/>
              <a:gd name="connsiteX31" fmla="*/ 1075680 w 8964000"/>
              <a:gd name="connsiteY31" fmla="*/ 201847 h 201847"/>
              <a:gd name="connsiteX32" fmla="*/ 0 w 8964000"/>
              <a:gd name="connsiteY32" fmla="*/ 201847 h 201847"/>
              <a:gd name="connsiteX33" fmla="*/ 0 w 8964000"/>
              <a:gd name="connsiteY33" fmla="*/ 0 h 2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64000" h="201847" fill="none" extrusionOk="0">
                <a:moveTo>
                  <a:pt x="0" y="0"/>
                </a:moveTo>
                <a:cubicBezTo>
                  <a:pt x="196700" y="-50403"/>
                  <a:pt x="298759" y="58342"/>
                  <a:pt x="507960" y="0"/>
                </a:cubicBezTo>
                <a:cubicBezTo>
                  <a:pt x="717161" y="-58342"/>
                  <a:pt x="1092692" y="58408"/>
                  <a:pt x="1284840" y="0"/>
                </a:cubicBezTo>
                <a:cubicBezTo>
                  <a:pt x="1476988" y="-58408"/>
                  <a:pt x="1630006" y="50422"/>
                  <a:pt x="1882440" y="0"/>
                </a:cubicBezTo>
                <a:cubicBezTo>
                  <a:pt x="2134874" y="-50422"/>
                  <a:pt x="2163731" y="14074"/>
                  <a:pt x="2390400" y="0"/>
                </a:cubicBezTo>
                <a:cubicBezTo>
                  <a:pt x="2617069" y="-14074"/>
                  <a:pt x="2823480" y="49423"/>
                  <a:pt x="3077640" y="0"/>
                </a:cubicBezTo>
                <a:cubicBezTo>
                  <a:pt x="3331800" y="-49423"/>
                  <a:pt x="3416907" y="7201"/>
                  <a:pt x="3585600" y="0"/>
                </a:cubicBezTo>
                <a:cubicBezTo>
                  <a:pt x="3754293" y="-7201"/>
                  <a:pt x="3934069" y="20758"/>
                  <a:pt x="4183200" y="0"/>
                </a:cubicBezTo>
                <a:cubicBezTo>
                  <a:pt x="4432331" y="-20758"/>
                  <a:pt x="4388983" y="3767"/>
                  <a:pt x="4511880" y="0"/>
                </a:cubicBezTo>
                <a:cubicBezTo>
                  <a:pt x="4634777" y="-3767"/>
                  <a:pt x="4982369" y="28447"/>
                  <a:pt x="5109480" y="0"/>
                </a:cubicBezTo>
                <a:cubicBezTo>
                  <a:pt x="5236591" y="-28447"/>
                  <a:pt x="5358717" y="21437"/>
                  <a:pt x="5527800" y="0"/>
                </a:cubicBezTo>
                <a:cubicBezTo>
                  <a:pt x="5696883" y="-21437"/>
                  <a:pt x="5862840" y="49040"/>
                  <a:pt x="6125400" y="0"/>
                </a:cubicBezTo>
                <a:cubicBezTo>
                  <a:pt x="6387960" y="-49040"/>
                  <a:pt x="6665572" y="52328"/>
                  <a:pt x="6902280" y="0"/>
                </a:cubicBezTo>
                <a:cubicBezTo>
                  <a:pt x="7138988" y="-52328"/>
                  <a:pt x="7281884" y="37804"/>
                  <a:pt x="7410240" y="0"/>
                </a:cubicBezTo>
                <a:cubicBezTo>
                  <a:pt x="7538596" y="-37804"/>
                  <a:pt x="7763761" y="61570"/>
                  <a:pt x="8007840" y="0"/>
                </a:cubicBezTo>
                <a:cubicBezTo>
                  <a:pt x="8251919" y="-61570"/>
                  <a:pt x="8722524" y="33926"/>
                  <a:pt x="8964000" y="0"/>
                </a:cubicBezTo>
                <a:cubicBezTo>
                  <a:pt x="8986966" y="45203"/>
                  <a:pt x="8953609" y="111219"/>
                  <a:pt x="8964000" y="201847"/>
                </a:cubicBezTo>
                <a:cubicBezTo>
                  <a:pt x="8586635" y="222134"/>
                  <a:pt x="8434525" y="125523"/>
                  <a:pt x="8187120" y="201847"/>
                </a:cubicBezTo>
                <a:cubicBezTo>
                  <a:pt x="7939715" y="278171"/>
                  <a:pt x="7774323" y="169096"/>
                  <a:pt x="7589520" y="201847"/>
                </a:cubicBezTo>
                <a:cubicBezTo>
                  <a:pt x="7404717" y="234598"/>
                  <a:pt x="7247236" y="157131"/>
                  <a:pt x="7081560" y="201847"/>
                </a:cubicBezTo>
                <a:cubicBezTo>
                  <a:pt x="6915884" y="246563"/>
                  <a:pt x="6530646" y="185071"/>
                  <a:pt x="6304680" y="201847"/>
                </a:cubicBezTo>
                <a:cubicBezTo>
                  <a:pt x="6078714" y="218623"/>
                  <a:pt x="5854530" y="137085"/>
                  <a:pt x="5527800" y="201847"/>
                </a:cubicBezTo>
                <a:cubicBezTo>
                  <a:pt x="5201070" y="266609"/>
                  <a:pt x="5362393" y="189145"/>
                  <a:pt x="5199120" y="201847"/>
                </a:cubicBezTo>
                <a:cubicBezTo>
                  <a:pt x="5035847" y="214549"/>
                  <a:pt x="4698350" y="120240"/>
                  <a:pt x="4511880" y="201847"/>
                </a:cubicBezTo>
                <a:cubicBezTo>
                  <a:pt x="4325410" y="283454"/>
                  <a:pt x="4283786" y="200433"/>
                  <a:pt x="4183200" y="201847"/>
                </a:cubicBezTo>
                <a:cubicBezTo>
                  <a:pt x="4082614" y="203261"/>
                  <a:pt x="3817557" y="142882"/>
                  <a:pt x="3675240" y="201847"/>
                </a:cubicBezTo>
                <a:cubicBezTo>
                  <a:pt x="3532923" y="260812"/>
                  <a:pt x="3327986" y="185422"/>
                  <a:pt x="3167280" y="201847"/>
                </a:cubicBezTo>
                <a:cubicBezTo>
                  <a:pt x="3006574" y="218272"/>
                  <a:pt x="2793361" y="198919"/>
                  <a:pt x="2659320" y="201847"/>
                </a:cubicBezTo>
                <a:cubicBezTo>
                  <a:pt x="2525279" y="204775"/>
                  <a:pt x="2424709" y="152600"/>
                  <a:pt x="2241000" y="201847"/>
                </a:cubicBezTo>
                <a:cubicBezTo>
                  <a:pt x="2057291" y="251094"/>
                  <a:pt x="1945314" y="194375"/>
                  <a:pt x="1822680" y="201847"/>
                </a:cubicBezTo>
                <a:cubicBezTo>
                  <a:pt x="1700046" y="209319"/>
                  <a:pt x="1651925" y="192295"/>
                  <a:pt x="1494000" y="201847"/>
                </a:cubicBezTo>
                <a:cubicBezTo>
                  <a:pt x="1336075" y="211399"/>
                  <a:pt x="1221598" y="152117"/>
                  <a:pt x="1075680" y="201847"/>
                </a:cubicBezTo>
                <a:cubicBezTo>
                  <a:pt x="929762" y="251577"/>
                  <a:pt x="357229" y="89243"/>
                  <a:pt x="0" y="201847"/>
                </a:cubicBezTo>
                <a:cubicBezTo>
                  <a:pt x="-164" y="152292"/>
                  <a:pt x="1610" y="41542"/>
                  <a:pt x="0" y="0"/>
                </a:cubicBezTo>
                <a:close/>
              </a:path>
              <a:path w="8964000" h="201847" stroke="0" extrusionOk="0">
                <a:moveTo>
                  <a:pt x="0" y="0"/>
                </a:moveTo>
                <a:cubicBezTo>
                  <a:pt x="188884" y="-37587"/>
                  <a:pt x="226969" y="28446"/>
                  <a:pt x="418320" y="0"/>
                </a:cubicBezTo>
                <a:cubicBezTo>
                  <a:pt x="609671" y="-28446"/>
                  <a:pt x="621675" y="5037"/>
                  <a:pt x="747000" y="0"/>
                </a:cubicBezTo>
                <a:cubicBezTo>
                  <a:pt x="872325" y="-5037"/>
                  <a:pt x="1041275" y="14634"/>
                  <a:pt x="1165320" y="0"/>
                </a:cubicBezTo>
                <a:cubicBezTo>
                  <a:pt x="1289365" y="-14634"/>
                  <a:pt x="1386884" y="22482"/>
                  <a:pt x="1583640" y="0"/>
                </a:cubicBezTo>
                <a:cubicBezTo>
                  <a:pt x="1780396" y="-22482"/>
                  <a:pt x="2091133" y="81621"/>
                  <a:pt x="2270880" y="0"/>
                </a:cubicBezTo>
                <a:cubicBezTo>
                  <a:pt x="2450627" y="-81621"/>
                  <a:pt x="2517998" y="33246"/>
                  <a:pt x="2689200" y="0"/>
                </a:cubicBezTo>
                <a:cubicBezTo>
                  <a:pt x="2860402" y="-33246"/>
                  <a:pt x="3147598" y="17178"/>
                  <a:pt x="3286800" y="0"/>
                </a:cubicBezTo>
                <a:cubicBezTo>
                  <a:pt x="3426002" y="-17178"/>
                  <a:pt x="3729079" y="80070"/>
                  <a:pt x="4063680" y="0"/>
                </a:cubicBezTo>
                <a:cubicBezTo>
                  <a:pt x="4398281" y="-80070"/>
                  <a:pt x="4414798" y="66622"/>
                  <a:pt x="4661280" y="0"/>
                </a:cubicBezTo>
                <a:cubicBezTo>
                  <a:pt x="4907762" y="-66622"/>
                  <a:pt x="4914860" y="20099"/>
                  <a:pt x="4989960" y="0"/>
                </a:cubicBezTo>
                <a:cubicBezTo>
                  <a:pt x="5065060" y="-20099"/>
                  <a:pt x="5239685" y="29916"/>
                  <a:pt x="5408280" y="0"/>
                </a:cubicBezTo>
                <a:cubicBezTo>
                  <a:pt x="5576875" y="-29916"/>
                  <a:pt x="5807852" y="2060"/>
                  <a:pt x="5916240" y="0"/>
                </a:cubicBezTo>
                <a:cubicBezTo>
                  <a:pt x="6024628" y="-2060"/>
                  <a:pt x="6413316" y="30496"/>
                  <a:pt x="6603480" y="0"/>
                </a:cubicBezTo>
                <a:cubicBezTo>
                  <a:pt x="6793644" y="-30496"/>
                  <a:pt x="7029383" y="92761"/>
                  <a:pt x="7380360" y="0"/>
                </a:cubicBezTo>
                <a:cubicBezTo>
                  <a:pt x="7731337" y="-92761"/>
                  <a:pt x="7936074" y="85100"/>
                  <a:pt x="8157240" y="0"/>
                </a:cubicBezTo>
                <a:cubicBezTo>
                  <a:pt x="8378406" y="-85100"/>
                  <a:pt x="8679200" y="79845"/>
                  <a:pt x="8964000" y="0"/>
                </a:cubicBezTo>
                <a:cubicBezTo>
                  <a:pt x="8986264" y="67462"/>
                  <a:pt x="8940023" y="100926"/>
                  <a:pt x="8964000" y="201847"/>
                </a:cubicBezTo>
                <a:cubicBezTo>
                  <a:pt x="8862300" y="227870"/>
                  <a:pt x="8702612" y="169491"/>
                  <a:pt x="8545680" y="201847"/>
                </a:cubicBezTo>
                <a:cubicBezTo>
                  <a:pt x="8388748" y="234203"/>
                  <a:pt x="8335870" y="199391"/>
                  <a:pt x="8217000" y="201847"/>
                </a:cubicBezTo>
                <a:cubicBezTo>
                  <a:pt x="8098130" y="204303"/>
                  <a:pt x="7989922" y="188001"/>
                  <a:pt x="7888320" y="201847"/>
                </a:cubicBezTo>
                <a:cubicBezTo>
                  <a:pt x="7786718" y="215693"/>
                  <a:pt x="7370286" y="170504"/>
                  <a:pt x="7111440" y="201847"/>
                </a:cubicBezTo>
                <a:cubicBezTo>
                  <a:pt x="6852594" y="233190"/>
                  <a:pt x="6807337" y="155344"/>
                  <a:pt x="6603480" y="201847"/>
                </a:cubicBezTo>
                <a:cubicBezTo>
                  <a:pt x="6399623" y="248350"/>
                  <a:pt x="6113018" y="137096"/>
                  <a:pt x="5826600" y="201847"/>
                </a:cubicBezTo>
                <a:cubicBezTo>
                  <a:pt x="5540182" y="266598"/>
                  <a:pt x="5489748" y="198827"/>
                  <a:pt x="5318640" y="201847"/>
                </a:cubicBezTo>
                <a:cubicBezTo>
                  <a:pt x="5147532" y="204867"/>
                  <a:pt x="5081738" y="172110"/>
                  <a:pt x="4900320" y="201847"/>
                </a:cubicBezTo>
                <a:cubicBezTo>
                  <a:pt x="4718902" y="231584"/>
                  <a:pt x="4664969" y="173642"/>
                  <a:pt x="4571640" y="201847"/>
                </a:cubicBezTo>
                <a:cubicBezTo>
                  <a:pt x="4478311" y="230052"/>
                  <a:pt x="4271164" y="154218"/>
                  <a:pt x="4153320" y="201847"/>
                </a:cubicBezTo>
                <a:cubicBezTo>
                  <a:pt x="4035476" y="249476"/>
                  <a:pt x="3891274" y="194445"/>
                  <a:pt x="3824640" y="201847"/>
                </a:cubicBezTo>
                <a:cubicBezTo>
                  <a:pt x="3758006" y="209249"/>
                  <a:pt x="3460367" y="175789"/>
                  <a:pt x="3137400" y="201847"/>
                </a:cubicBezTo>
                <a:cubicBezTo>
                  <a:pt x="2814433" y="227905"/>
                  <a:pt x="2658687" y="124111"/>
                  <a:pt x="2450160" y="201847"/>
                </a:cubicBezTo>
                <a:cubicBezTo>
                  <a:pt x="2241633" y="279583"/>
                  <a:pt x="2202228" y="158113"/>
                  <a:pt x="2031840" y="201847"/>
                </a:cubicBezTo>
                <a:cubicBezTo>
                  <a:pt x="1861452" y="245581"/>
                  <a:pt x="1768972" y="186979"/>
                  <a:pt x="1613520" y="201847"/>
                </a:cubicBezTo>
                <a:cubicBezTo>
                  <a:pt x="1458068" y="216715"/>
                  <a:pt x="1253092" y="164420"/>
                  <a:pt x="1015920" y="201847"/>
                </a:cubicBezTo>
                <a:cubicBezTo>
                  <a:pt x="778748" y="239274"/>
                  <a:pt x="697833" y="151739"/>
                  <a:pt x="597600" y="201847"/>
                </a:cubicBezTo>
                <a:cubicBezTo>
                  <a:pt x="497367" y="251955"/>
                  <a:pt x="165141" y="178070"/>
                  <a:pt x="0" y="201847"/>
                </a:cubicBezTo>
                <a:cubicBezTo>
                  <a:pt x="-16601" y="147070"/>
                  <a:pt x="11263" y="66139"/>
                  <a:pt x="0" y="0"/>
                </a:cubicBez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345555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23CF7F9-DD8C-4FDF-82BE-3CBBED73AF3B}"/>
              </a:ext>
            </a:extLst>
          </p:cNvPr>
          <p:cNvSpPr/>
          <p:nvPr/>
        </p:nvSpPr>
        <p:spPr>
          <a:xfrm>
            <a:off x="958213" y="3160662"/>
            <a:ext cx="10584000" cy="201847"/>
          </a:xfrm>
          <a:custGeom>
            <a:avLst/>
            <a:gdLst>
              <a:gd name="connsiteX0" fmla="*/ 0 w 10584000"/>
              <a:gd name="connsiteY0" fmla="*/ 0 h 201847"/>
              <a:gd name="connsiteX1" fmla="*/ 270480 w 10584000"/>
              <a:gd name="connsiteY1" fmla="*/ 0 h 201847"/>
              <a:gd name="connsiteX2" fmla="*/ 858480 w 10584000"/>
              <a:gd name="connsiteY2" fmla="*/ 0 h 201847"/>
              <a:gd name="connsiteX3" fmla="*/ 1128960 w 10584000"/>
              <a:gd name="connsiteY3" fmla="*/ 0 h 201847"/>
              <a:gd name="connsiteX4" fmla="*/ 1716960 w 10584000"/>
              <a:gd name="connsiteY4" fmla="*/ 0 h 201847"/>
              <a:gd name="connsiteX5" fmla="*/ 2093280 w 10584000"/>
              <a:gd name="connsiteY5" fmla="*/ 0 h 201847"/>
              <a:gd name="connsiteX6" fmla="*/ 2681280 w 10584000"/>
              <a:gd name="connsiteY6" fmla="*/ 0 h 201847"/>
              <a:gd name="connsiteX7" fmla="*/ 3480960 w 10584000"/>
              <a:gd name="connsiteY7" fmla="*/ 0 h 201847"/>
              <a:gd name="connsiteX8" fmla="*/ 3963120 w 10584000"/>
              <a:gd name="connsiteY8" fmla="*/ 0 h 201847"/>
              <a:gd name="connsiteX9" fmla="*/ 4551120 w 10584000"/>
              <a:gd name="connsiteY9" fmla="*/ 0 h 201847"/>
              <a:gd name="connsiteX10" fmla="*/ 5033280 w 10584000"/>
              <a:gd name="connsiteY10" fmla="*/ 0 h 201847"/>
              <a:gd name="connsiteX11" fmla="*/ 5621280 w 10584000"/>
              <a:gd name="connsiteY11" fmla="*/ 0 h 201847"/>
              <a:gd name="connsiteX12" fmla="*/ 6209280 w 10584000"/>
              <a:gd name="connsiteY12" fmla="*/ 0 h 201847"/>
              <a:gd name="connsiteX13" fmla="*/ 6691440 w 10584000"/>
              <a:gd name="connsiteY13" fmla="*/ 0 h 201847"/>
              <a:gd name="connsiteX14" fmla="*/ 7279440 w 10584000"/>
              <a:gd name="connsiteY14" fmla="*/ 0 h 201847"/>
              <a:gd name="connsiteX15" fmla="*/ 7867440 w 10584000"/>
              <a:gd name="connsiteY15" fmla="*/ 0 h 201847"/>
              <a:gd name="connsiteX16" fmla="*/ 8349600 w 10584000"/>
              <a:gd name="connsiteY16" fmla="*/ 0 h 201847"/>
              <a:gd name="connsiteX17" fmla="*/ 9149280 w 10584000"/>
              <a:gd name="connsiteY17" fmla="*/ 0 h 201847"/>
              <a:gd name="connsiteX18" fmla="*/ 9843120 w 10584000"/>
              <a:gd name="connsiteY18" fmla="*/ 0 h 201847"/>
              <a:gd name="connsiteX19" fmla="*/ 10584000 w 10584000"/>
              <a:gd name="connsiteY19" fmla="*/ 0 h 201847"/>
              <a:gd name="connsiteX20" fmla="*/ 10584000 w 10584000"/>
              <a:gd name="connsiteY20" fmla="*/ 201847 h 201847"/>
              <a:gd name="connsiteX21" fmla="*/ 10207680 w 10584000"/>
              <a:gd name="connsiteY21" fmla="*/ 201847 h 201847"/>
              <a:gd name="connsiteX22" fmla="*/ 9725520 w 10584000"/>
              <a:gd name="connsiteY22" fmla="*/ 201847 h 201847"/>
              <a:gd name="connsiteX23" fmla="*/ 9349200 w 10584000"/>
              <a:gd name="connsiteY23" fmla="*/ 201847 h 201847"/>
              <a:gd name="connsiteX24" fmla="*/ 8972880 w 10584000"/>
              <a:gd name="connsiteY24" fmla="*/ 201847 h 201847"/>
              <a:gd name="connsiteX25" fmla="*/ 8702400 w 10584000"/>
              <a:gd name="connsiteY25" fmla="*/ 201847 h 201847"/>
              <a:gd name="connsiteX26" fmla="*/ 8326080 w 10584000"/>
              <a:gd name="connsiteY26" fmla="*/ 201847 h 201847"/>
              <a:gd name="connsiteX27" fmla="*/ 7526400 w 10584000"/>
              <a:gd name="connsiteY27" fmla="*/ 201847 h 201847"/>
              <a:gd name="connsiteX28" fmla="*/ 6726720 w 10584000"/>
              <a:gd name="connsiteY28" fmla="*/ 201847 h 201847"/>
              <a:gd name="connsiteX29" fmla="*/ 6138720 w 10584000"/>
              <a:gd name="connsiteY29" fmla="*/ 201847 h 201847"/>
              <a:gd name="connsiteX30" fmla="*/ 5444880 w 10584000"/>
              <a:gd name="connsiteY30" fmla="*/ 201847 h 201847"/>
              <a:gd name="connsiteX31" fmla="*/ 4856880 w 10584000"/>
              <a:gd name="connsiteY31" fmla="*/ 201847 h 201847"/>
              <a:gd name="connsiteX32" fmla="*/ 4480560 w 10584000"/>
              <a:gd name="connsiteY32" fmla="*/ 201847 h 201847"/>
              <a:gd name="connsiteX33" fmla="*/ 4104240 w 10584000"/>
              <a:gd name="connsiteY33" fmla="*/ 201847 h 201847"/>
              <a:gd name="connsiteX34" fmla="*/ 3727920 w 10584000"/>
              <a:gd name="connsiteY34" fmla="*/ 201847 h 201847"/>
              <a:gd name="connsiteX35" fmla="*/ 3457440 w 10584000"/>
              <a:gd name="connsiteY35" fmla="*/ 201847 h 201847"/>
              <a:gd name="connsiteX36" fmla="*/ 3186960 w 10584000"/>
              <a:gd name="connsiteY36" fmla="*/ 201847 h 201847"/>
              <a:gd name="connsiteX37" fmla="*/ 2387280 w 10584000"/>
              <a:gd name="connsiteY37" fmla="*/ 201847 h 201847"/>
              <a:gd name="connsiteX38" fmla="*/ 1905120 w 10584000"/>
              <a:gd name="connsiteY38" fmla="*/ 201847 h 201847"/>
              <a:gd name="connsiteX39" fmla="*/ 1317120 w 10584000"/>
              <a:gd name="connsiteY39" fmla="*/ 201847 h 201847"/>
              <a:gd name="connsiteX40" fmla="*/ 940800 w 10584000"/>
              <a:gd name="connsiteY40" fmla="*/ 201847 h 201847"/>
              <a:gd name="connsiteX41" fmla="*/ 0 w 10584000"/>
              <a:gd name="connsiteY41" fmla="*/ 201847 h 201847"/>
              <a:gd name="connsiteX42" fmla="*/ 0 w 10584000"/>
              <a:gd name="connsiteY42" fmla="*/ 0 h 2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84000" h="201847" fill="none" extrusionOk="0">
                <a:moveTo>
                  <a:pt x="0" y="0"/>
                </a:moveTo>
                <a:cubicBezTo>
                  <a:pt x="111806" y="-16240"/>
                  <a:pt x="153846" y="30572"/>
                  <a:pt x="270480" y="0"/>
                </a:cubicBezTo>
                <a:cubicBezTo>
                  <a:pt x="387114" y="-30572"/>
                  <a:pt x="639152" y="10966"/>
                  <a:pt x="858480" y="0"/>
                </a:cubicBezTo>
                <a:cubicBezTo>
                  <a:pt x="1077808" y="-10966"/>
                  <a:pt x="995578" y="7208"/>
                  <a:pt x="1128960" y="0"/>
                </a:cubicBezTo>
                <a:cubicBezTo>
                  <a:pt x="1262342" y="-7208"/>
                  <a:pt x="1435945" y="57535"/>
                  <a:pt x="1716960" y="0"/>
                </a:cubicBezTo>
                <a:cubicBezTo>
                  <a:pt x="1997975" y="-57535"/>
                  <a:pt x="1963601" y="17607"/>
                  <a:pt x="2093280" y="0"/>
                </a:cubicBezTo>
                <a:cubicBezTo>
                  <a:pt x="2222959" y="-17607"/>
                  <a:pt x="2487217" y="53648"/>
                  <a:pt x="2681280" y="0"/>
                </a:cubicBezTo>
                <a:cubicBezTo>
                  <a:pt x="2875343" y="-53648"/>
                  <a:pt x="3087657" y="69608"/>
                  <a:pt x="3480960" y="0"/>
                </a:cubicBezTo>
                <a:cubicBezTo>
                  <a:pt x="3874263" y="-69608"/>
                  <a:pt x="3767599" y="53471"/>
                  <a:pt x="3963120" y="0"/>
                </a:cubicBezTo>
                <a:cubicBezTo>
                  <a:pt x="4158641" y="-53471"/>
                  <a:pt x="4368492" y="32482"/>
                  <a:pt x="4551120" y="0"/>
                </a:cubicBezTo>
                <a:cubicBezTo>
                  <a:pt x="4733748" y="-32482"/>
                  <a:pt x="4924919" y="7517"/>
                  <a:pt x="5033280" y="0"/>
                </a:cubicBezTo>
                <a:cubicBezTo>
                  <a:pt x="5141641" y="-7517"/>
                  <a:pt x="5376135" y="31539"/>
                  <a:pt x="5621280" y="0"/>
                </a:cubicBezTo>
                <a:cubicBezTo>
                  <a:pt x="5866425" y="-31539"/>
                  <a:pt x="6001305" y="29405"/>
                  <a:pt x="6209280" y="0"/>
                </a:cubicBezTo>
                <a:cubicBezTo>
                  <a:pt x="6417255" y="-29405"/>
                  <a:pt x="6466034" y="43351"/>
                  <a:pt x="6691440" y="0"/>
                </a:cubicBezTo>
                <a:cubicBezTo>
                  <a:pt x="6916846" y="-43351"/>
                  <a:pt x="7065342" y="27941"/>
                  <a:pt x="7279440" y="0"/>
                </a:cubicBezTo>
                <a:cubicBezTo>
                  <a:pt x="7493538" y="-27941"/>
                  <a:pt x="7680836" y="40329"/>
                  <a:pt x="7867440" y="0"/>
                </a:cubicBezTo>
                <a:cubicBezTo>
                  <a:pt x="8054044" y="-40329"/>
                  <a:pt x="8215026" y="27177"/>
                  <a:pt x="8349600" y="0"/>
                </a:cubicBezTo>
                <a:cubicBezTo>
                  <a:pt x="8484174" y="-27177"/>
                  <a:pt x="8892135" y="40682"/>
                  <a:pt x="9149280" y="0"/>
                </a:cubicBezTo>
                <a:cubicBezTo>
                  <a:pt x="9406425" y="-40682"/>
                  <a:pt x="9538205" y="74128"/>
                  <a:pt x="9843120" y="0"/>
                </a:cubicBezTo>
                <a:cubicBezTo>
                  <a:pt x="10148035" y="-74128"/>
                  <a:pt x="10313396" y="62278"/>
                  <a:pt x="10584000" y="0"/>
                </a:cubicBezTo>
                <a:cubicBezTo>
                  <a:pt x="10601161" y="87582"/>
                  <a:pt x="10574327" y="155680"/>
                  <a:pt x="10584000" y="201847"/>
                </a:cubicBezTo>
                <a:cubicBezTo>
                  <a:pt x="10425403" y="227556"/>
                  <a:pt x="10327534" y="188273"/>
                  <a:pt x="10207680" y="201847"/>
                </a:cubicBezTo>
                <a:cubicBezTo>
                  <a:pt x="10087826" y="215421"/>
                  <a:pt x="9867553" y="191978"/>
                  <a:pt x="9725520" y="201847"/>
                </a:cubicBezTo>
                <a:cubicBezTo>
                  <a:pt x="9583487" y="211716"/>
                  <a:pt x="9494729" y="192113"/>
                  <a:pt x="9349200" y="201847"/>
                </a:cubicBezTo>
                <a:cubicBezTo>
                  <a:pt x="9203671" y="211581"/>
                  <a:pt x="9142657" y="177642"/>
                  <a:pt x="8972880" y="201847"/>
                </a:cubicBezTo>
                <a:cubicBezTo>
                  <a:pt x="8803103" y="226052"/>
                  <a:pt x="8769080" y="198170"/>
                  <a:pt x="8702400" y="201847"/>
                </a:cubicBezTo>
                <a:cubicBezTo>
                  <a:pt x="8635720" y="205524"/>
                  <a:pt x="8412845" y="176108"/>
                  <a:pt x="8326080" y="201847"/>
                </a:cubicBezTo>
                <a:cubicBezTo>
                  <a:pt x="8239315" y="227586"/>
                  <a:pt x="7775309" y="184916"/>
                  <a:pt x="7526400" y="201847"/>
                </a:cubicBezTo>
                <a:cubicBezTo>
                  <a:pt x="7277491" y="218778"/>
                  <a:pt x="6888623" y="135264"/>
                  <a:pt x="6726720" y="201847"/>
                </a:cubicBezTo>
                <a:cubicBezTo>
                  <a:pt x="6564817" y="268430"/>
                  <a:pt x="6429864" y="151286"/>
                  <a:pt x="6138720" y="201847"/>
                </a:cubicBezTo>
                <a:cubicBezTo>
                  <a:pt x="5847576" y="252408"/>
                  <a:pt x="5630682" y="147974"/>
                  <a:pt x="5444880" y="201847"/>
                </a:cubicBezTo>
                <a:cubicBezTo>
                  <a:pt x="5259078" y="255720"/>
                  <a:pt x="5104371" y="188151"/>
                  <a:pt x="4856880" y="201847"/>
                </a:cubicBezTo>
                <a:cubicBezTo>
                  <a:pt x="4609389" y="215543"/>
                  <a:pt x="4579452" y="167910"/>
                  <a:pt x="4480560" y="201847"/>
                </a:cubicBezTo>
                <a:cubicBezTo>
                  <a:pt x="4381668" y="235784"/>
                  <a:pt x="4289851" y="190654"/>
                  <a:pt x="4104240" y="201847"/>
                </a:cubicBezTo>
                <a:cubicBezTo>
                  <a:pt x="3918629" y="213040"/>
                  <a:pt x="3872951" y="176827"/>
                  <a:pt x="3727920" y="201847"/>
                </a:cubicBezTo>
                <a:cubicBezTo>
                  <a:pt x="3582889" y="226867"/>
                  <a:pt x="3547387" y="173010"/>
                  <a:pt x="3457440" y="201847"/>
                </a:cubicBezTo>
                <a:cubicBezTo>
                  <a:pt x="3367493" y="230684"/>
                  <a:pt x="3255653" y="193092"/>
                  <a:pt x="3186960" y="201847"/>
                </a:cubicBezTo>
                <a:cubicBezTo>
                  <a:pt x="3118267" y="210602"/>
                  <a:pt x="2786124" y="179517"/>
                  <a:pt x="2387280" y="201847"/>
                </a:cubicBezTo>
                <a:cubicBezTo>
                  <a:pt x="1988436" y="224177"/>
                  <a:pt x="2026272" y="170875"/>
                  <a:pt x="1905120" y="201847"/>
                </a:cubicBezTo>
                <a:cubicBezTo>
                  <a:pt x="1783968" y="232819"/>
                  <a:pt x="1609479" y="137345"/>
                  <a:pt x="1317120" y="201847"/>
                </a:cubicBezTo>
                <a:cubicBezTo>
                  <a:pt x="1024761" y="266349"/>
                  <a:pt x="1041933" y="200950"/>
                  <a:pt x="940800" y="201847"/>
                </a:cubicBezTo>
                <a:cubicBezTo>
                  <a:pt x="839667" y="202744"/>
                  <a:pt x="225597" y="101321"/>
                  <a:pt x="0" y="201847"/>
                </a:cubicBezTo>
                <a:cubicBezTo>
                  <a:pt x="-19421" y="111880"/>
                  <a:pt x="22885" y="40835"/>
                  <a:pt x="0" y="0"/>
                </a:cubicBezTo>
                <a:close/>
              </a:path>
              <a:path w="10584000" h="201847" stroke="0" extrusionOk="0">
                <a:moveTo>
                  <a:pt x="0" y="0"/>
                </a:moveTo>
                <a:cubicBezTo>
                  <a:pt x="175860" y="-493"/>
                  <a:pt x="213985" y="23003"/>
                  <a:pt x="376320" y="0"/>
                </a:cubicBezTo>
                <a:cubicBezTo>
                  <a:pt x="538655" y="-23003"/>
                  <a:pt x="536490" y="16125"/>
                  <a:pt x="646800" y="0"/>
                </a:cubicBezTo>
                <a:cubicBezTo>
                  <a:pt x="757110" y="-16125"/>
                  <a:pt x="839345" y="3344"/>
                  <a:pt x="1023120" y="0"/>
                </a:cubicBezTo>
                <a:cubicBezTo>
                  <a:pt x="1206895" y="-3344"/>
                  <a:pt x="1256397" y="5950"/>
                  <a:pt x="1399440" y="0"/>
                </a:cubicBezTo>
                <a:cubicBezTo>
                  <a:pt x="1542483" y="-5950"/>
                  <a:pt x="1780686" y="31596"/>
                  <a:pt x="2093280" y="0"/>
                </a:cubicBezTo>
                <a:cubicBezTo>
                  <a:pt x="2405874" y="-31596"/>
                  <a:pt x="2338818" y="32439"/>
                  <a:pt x="2469600" y="0"/>
                </a:cubicBezTo>
                <a:cubicBezTo>
                  <a:pt x="2600382" y="-32439"/>
                  <a:pt x="2798445" y="14874"/>
                  <a:pt x="3057600" y="0"/>
                </a:cubicBezTo>
                <a:cubicBezTo>
                  <a:pt x="3316755" y="-14874"/>
                  <a:pt x="3612284" y="22326"/>
                  <a:pt x="3857280" y="0"/>
                </a:cubicBezTo>
                <a:cubicBezTo>
                  <a:pt x="4102276" y="-22326"/>
                  <a:pt x="4307118" y="28318"/>
                  <a:pt x="4445280" y="0"/>
                </a:cubicBezTo>
                <a:cubicBezTo>
                  <a:pt x="4583442" y="-28318"/>
                  <a:pt x="4635545" y="13677"/>
                  <a:pt x="4715760" y="0"/>
                </a:cubicBezTo>
                <a:cubicBezTo>
                  <a:pt x="4795975" y="-13677"/>
                  <a:pt x="4919306" y="80"/>
                  <a:pt x="5092080" y="0"/>
                </a:cubicBezTo>
                <a:cubicBezTo>
                  <a:pt x="5264854" y="-80"/>
                  <a:pt x="5380565" y="45692"/>
                  <a:pt x="5574240" y="0"/>
                </a:cubicBezTo>
                <a:cubicBezTo>
                  <a:pt x="5767915" y="-45692"/>
                  <a:pt x="6098519" y="58043"/>
                  <a:pt x="6268080" y="0"/>
                </a:cubicBezTo>
                <a:cubicBezTo>
                  <a:pt x="6437641" y="-58043"/>
                  <a:pt x="6866888" y="57654"/>
                  <a:pt x="7067760" y="0"/>
                </a:cubicBezTo>
                <a:cubicBezTo>
                  <a:pt x="7268632" y="-57654"/>
                  <a:pt x="7676984" y="48006"/>
                  <a:pt x="7867440" y="0"/>
                </a:cubicBezTo>
                <a:cubicBezTo>
                  <a:pt x="8057896" y="-48006"/>
                  <a:pt x="8355397" y="40605"/>
                  <a:pt x="8561280" y="0"/>
                </a:cubicBezTo>
                <a:cubicBezTo>
                  <a:pt x="8767163" y="-40605"/>
                  <a:pt x="8897186" y="46606"/>
                  <a:pt x="9043440" y="0"/>
                </a:cubicBezTo>
                <a:cubicBezTo>
                  <a:pt x="9189694" y="-46606"/>
                  <a:pt x="9230871" y="15205"/>
                  <a:pt x="9313920" y="0"/>
                </a:cubicBezTo>
                <a:cubicBezTo>
                  <a:pt x="9396969" y="-15205"/>
                  <a:pt x="10078048" y="10244"/>
                  <a:pt x="10584000" y="0"/>
                </a:cubicBezTo>
                <a:cubicBezTo>
                  <a:pt x="10602774" y="94501"/>
                  <a:pt x="10563586" y="104272"/>
                  <a:pt x="10584000" y="201847"/>
                </a:cubicBezTo>
                <a:cubicBezTo>
                  <a:pt x="10355413" y="265704"/>
                  <a:pt x="10093544" y="159301"/>
                  <a:pt x="9890160" y="201847"/>
                </a:cubicBezTo>
                <a:cubicBezTo>
                  <a:pt x="9686776" y="244393"/>
                  <a:pt x="9527239" y="176152"/>
                  <a:pt x="9408000" y="201847"/>
                </a:cubicBezTo>
                <a:cubicBezTo>
                  <a:pt x="9288761" y="227542"/>
                  <a:pt x="8820053" y="127016"/>
                  <a:pt x="8608320" y="201847"/>
                </a:cubicBezTo>
                <a:cubicBezTo>
                  <a:pt x="8396587" y="276678"/>
                  <a:pt x="8317414" y="179142"/>
                  <a:pt x="8126160" y="201847"/>
                </a:cubicBezTo>
                <a:cubicBezTo>
                  <a:pt x="7934906" y="224552"/>
                  <a:pt x="7881422" y="164247"/>
                  <a:pt x="7749840" y="201847"/>
                </a:cubicBezTo>
                <a:cubicBezTo>
                  <a:pt x="7618258" y="239447"/>
                  <a:pt x="7563654" y="198655"/>
                  <a:pt x="7479360" y="201847"/>
                </a:cubicBezTo>
                <a:cubicBezTo>
                  <a:pt x="7395066" y="205039"/>
                  <a:pt x="7274066" y="195344"/>
                  <a:pt x="7103040" y="201847"/>
                </a:cubicBezTo>
                <a:cubicBezTo>
                  <a:pt x="6932014" y="208350"/>
                  <a:pt x="6950559" y="192861"/>
                  <a:pt x="6832560" y="201847"/>
                </a:cubicBezTo>
                <a:cubicBezTo>
                  <a:pt x="6714561" y="210833"/>
                  <a:pt x="6457045" y="167466"/>
                  <a:pt x="6138720" y="201847"/>
                </a:cubicBezTo>
                <a:cubicBezTo>
                  <a:pt x="5820395" y="236228"/>
                  <a:pt x="5736347" y="170882"/>
                  <a:pt x="5444880" y="201847"/>
                </a:cubicBezTo>
                <a:cubicBezTo>
                  <a:pt x="5153413" y="232812"/>
                  <a:pt x="5151159" y="179079"/>
                  <a:pt x="5068560" y="201847"/>
                </a:cubicBezTo>
                <a:cubicBezTo>
                  <a:pt x="4985961" y="224615"/>
                  <a:pt x="4850968" y="188995"/>
                  <a:pt x="4692240" y="201847"/>
                </a:cubicBezTo>
                <a:cubicBezTo>
                  <a:pt x="4533512" y="214699"/>
                  <a:pt x="4363601" y="169604"/>
                  <a:pt x="4104240" y="201847"/>
                </a:cubicBezTo>
                <a:cubicBezTo>
                  <a:pt x="3844879" y="234090"/>
                  <a:pt x="3852230" y="182785"/>
                  <a:pt x="3727920" y="201847"/>
                </a:cubicBezTo>
                <a:cubicBezTo>
                  <a:pt x="3603610" y="220909"/>
                  <a:pt x="3360888" y="176745"/>
                  <a:pt x="3245760" y="201847"/>
                </a:cubicBezTo>
                <a:cubicBezTo>
                  <a:pt x="3130632" y="226949"/>
                  <a:pt x="2900617" y="138462"/>
                  <a:pt x="2657760" y="201847"/>
                </a:cubicBezTo>
                <a:cubicBezTo>
                  <a:pt x="2414903" y="265232"/>
                  <a:pt x="2302251" y="136401"/>
                  <a:pt x="1963920" y="201847"/>
                </a:cubicBezTo>
                <a:cubicBezTo>
                  <a:pt x="1625589" y="267293"/>
                  <a:pt x="1628872" y="196886"/>
                  <a:pt x="1375920" y="201847"/>
                </a:cubicBezTo>
                <a:cubicBezTo>
                  <a:pt x="1122968" y="206808"/>
                  <a:pt x="741436" y="161505"/>
                  <a:pt x="576240" y="201847"/>
                </a:cubicBezTo>
                <a:cubicBezTo>
                  <a:pt x="411044" y="242189"/>
                  <a:pt x="190387" y="177284"/>
                  <a:pt x="0" y="201847"/>
                </a:cubicBezTo>
                <a:cubicBezTo>
                  <a:pt x="-1568" y="113356"/>
                  <a:pt x="4474" y="91620"/>
                  <a:pt x="0" y="0"/>
                </a:cubicBez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345555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279E3B7-A3AC-40AD-98D2-352D4D1056FD}"/>
              </a:ext>
            </a:extLst>
          </p:cNvPr>
          <p:cNvSpPr/>
          <p:nvPr/>
        </p:nvSpPr>
        <p:spPr>
          <a:xfrm>
            <a:off x="958213" y="3900754"/>
            <a:ext cx="9612000" cy="201847"/>
          </a:xfrm>
          <a:custGeom>
            <a:avLst/>
            <a:gdLst>
              <a:gd name="connsiteX0" fmla="*/ 0 w 9612000"/>
              <a:gd name="connsiteY0" fmla="*/ 0 h 201847"/>
              <a:gd name="connsiteX1" fmla="*/ 277052 w 9612000"/>
              <a:gd name="connsiteY1" fmla="*/ 0 h 201847"/>
              <a:gd name="connsiteX2" fmla="*/ 746344 w 9612000"/>
              <a:gd name="connsiteY2" fmla="*/ 0 h 201847"/>
              <a:gd name="connsiteX3" fmla="*/ 1311755 w 9612000"/>
              <a:gd name="connsiteY3" fmla="*/ 0 h 201847"/>
              <a:gd name="connsiteX4" fmla="*/ 1588807 w 9612000"/>
              <a:gd name="connsiteY4" fmla="*/ 0 h 201847"/>
              <a:gd name="connsiteX5" fmla="*/ 2154219 w 9612000"/>
              <a:gd name="connsiteY5" fmla="*/ 0 h 201847"/>
              <a:gd name="connsiteX6" fmla="*/ 2527391 w 9612000"/>
              <a:gd name="connsiteY6" fmla="*/ 0 h 201847"/>
              <a:gd name="connsiteX7" fmla="*/ 3092802 w 9612000"/>
              <a:gd name="connsiteY7" fmla="*/ 0 h 201847"/>
              <a:gd name="connsiteX8" fmla="*/ 3850454 w 9612000"/>
              <a:gd name="connsiteY8" fmla="*/ 0 h 201847"/>
              <a:gd name="connsiteX9" fmla="*/ 4319746 w 9612000"/>
              <a:gd name="connsiteY9" fmla="*/ 0 h 201847"/>
              <a:gd name="connsiteX10" fmla="*/ 4885158 w 9612000"/>
              <a:gd name="connsiteY10" fmla="*/ 0 h 201847"/>
              <a:gd name="connsiteX11" fmla="*/ 5354449 w 9612000"/>
              <a:gd name="connsiteY11" fmla="*/ 0 h 201847"/>
              <a:gd name="connsiteX12" fmla="*/ 5919861 w 9612000"/>
              <a:gd name="connsiteY12" fmla="*/ 0 h 201847"/>
              <a:gd name="connsiteX13" fmla="*/ 6485273 w 9612000"/>
              <a:gd name="connsiteY13" fmla="*/ 0 h 201847"/>
              <a:gd name="connsiteX14" fmla="*/ 6954565 w 9612000"/>
              <a:gd name="connsiteY14" fmla="*/ 0 h 201847"/>
              <a:gd name="connsiteX15" fmla="*/ 7519976 w 9612000"/>
              <a:gd name="connsiteY15" fmla="*/ 0 h 201847"/>
              <a:gd name="connsiteX16" fmla="*/ 8085388 w 9612000"/>
              <a:gd name="connsiteY16" fmla="*/ 0 h 201847"/>
              <a:gd name="connsiteX17" fmla="*/ 8554680 w 9612000"/>
              <a:gd name="connsiteY17" fmla="*/ 0 h 201847"/>
              <a:gd name="connsiteX18" fmla="*/ 9612000 w 9612000"/>
              <a:gd name="connsiteY18" fmla="*/ 0 h 201847"/>
              <a:gd name="connsiteX19" fmla="*/ 9612000 w 9612000"/>
              <a:gd name="connsiteY19" fmla="*/ 201847 h 201847"/>
              <a:gd name="connsiteX20" fmla="*/ 9334948 w 9612000"/>
              <a:gd name="connsiteY20" fmla="*/ 201847 h 201847"/>
              <a:gd name="connsiteX21" fmla="*/ 8865656 w 9612000"/>
              <a:gd name="connsiteY21" fmla="*/ 201847 h 201847"/>
              <a:gd name="connsiteX22" fmla="*/ 8396365 w 9612000"/>
              <a:gd name="connsiteY22" fmla="*/ 201847 h 201847"/>
              <a:gd name="connsiteX23" fmla="*/ 7927073 w 9612000"/>
              <a:gd name="connsiteY23" fmla="*/ 201847 h 201847"/>
              <a:gd name="connsiteX24" fmla="*/ 7553901 w 9612000"/>
              <a:gd name="connsiteY24" fmla="*/ 201847 h 201847"/>
              <a:gd name="connsiteX25" fmla="*/ 7180729 w 9612000"/>
              <a:gd name="connsiteY25" fmla="*/ 201847 h 201847"/>
              <a:gd name="connsiteX26" fmla="*/ 6903678 w 9612000"/>
              <a:gd name="connsiteY26" fmla="*/ 201847 h 201847"/>
              <a:gd name="connsiteX27" fmla="*/ 6530506 w 9612000"/>
              <a:gd name="connsiteY27" fmla="*/ 201847 h 201847"/>
              <a:gd name="connsiteX28" fmla="*/ 5772854 w 9612000"/>
              <a:gd name="connsiteY28" fmla="*/ 201847 h 201847"/>
              <a:gd name="connsiteX29" fmla="*/ 5015202 w 9612000"/>
              <a:gd name="connsiteY29" fmla="*/ 201847 h 201847"/>
              <a:gd name="connsiteX30" fmla="*/ 4449791 w 9612000"/>
              <a:gd name="connsiteY30" fmla="*/ 201847 h 201847"/>
              <a:gd name="connsiteX31" fmla="*/ 3788259 w 9612000"/>
              <a:gd name="connsiteY31" fmla="*/ 201847 h 201847"/>
              <a:gd name="connsiteX32" fmla="*/ 3222847 w 9612000"/>
              <a:gd name="connsiteY32" fmla="*/ 201847 h 201847"/>
              <a:gd name="connsiteX33" fmla="*/ 2849675 w 9612000"/>
              <a:gd name="connsiteY33" fmla="*/ 201847 h 201847"/>
              <a:gd name="connsiteX34" fmla="*/ 2476504 w 9612000"/>
              <a:gd name="connsiteY34" fmla="*/ 201847 h 201847"/>
              <a:gd name="connsiteX35" fmla="*/ 2103332 w 9612000"/>
              <a:gd name="connsiteY35" fmla="*/ 201847 h 201847"/>
              <a:gd name="connsiteX36" fmla="*/ 1826280 w 9612000"/>
              <a:gd name="connsiteY36" fmla="*/ 201847 h 201847"/>
              <a:gd name="connsiteX37" fmla="*/ 1549228 w 9612000"/>
              <a:gd name="connsiteY37" fmla="*/ 201847 h 201847"/>
              <a:gd name="connsiteX38" fmla="*/ 791576 w 9612000"/>
              <a:gd name="connsiteY38" fmla="*/ 201847 h 201847"/>
              <a:gd name="connsiteX39" fmla="*/ 0 w 9612000"/>
              <a:gd name="connsiteY39" fmla="*/ 201847 h 201847"/>
              <a:gd name="connsiteX40" fmla="*/ 0 w 9612000"/>
              <a:gd name="connsiteY40" fmla="*/ 0 h 2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612000" h="201847" fill="none" extrusionOk="0">
                <a:moveTo>
                  <a:pt x="0" y="0"/>
                </a:moveTo>
                <a:cubicBezTo>
                  <a:pt x="61431" y="-28359"/>
                  <a:pt x="186196" y="29311"/>
                  <a:pt x="277052" y="0"/>
                </a:cubicBezTo>
                <a:cubicBezTo>
                  <a:pt x="367908" y="-29311"/>
                  <a:pt x="639805" y="18561"/>
                  <a:pt x="746344" y="0"/>
                </a:cubicBezTo>
                <a:cubicBezTo>
                  <a:pt x="852883" y="-18561"/>
                  <a:pt x="1151477" y="44811"/>
                  <a:pt x="1311755" y="0"/>
                </a:cubicBezTo>
                <a:cubicBezTo>
                  <a:pt x="1472033" y="-44811"/>
                  <a:pt x="1531790" y="19896"/>
                  <a:pt x="1588807" y="0"/>
                </a:cubicBezTo>
                <a:cubicBezTo>
                  <a:pt x="1645824" y="-19896"/>
                  <a:pt x="2021066" y="43495"/>
                  <a:pt x="2154219" y="0"/>
                </a:cubicBezTo>
                <a:cubicBezTo>
                  <a:pt x="2287372" y="-43495"/>
                  <a:pt x="2353485" y="38906"/>
                  <a:pt x="2527391" y="0"/>
                </a:cubicBezTo>
                <a:cubicBezTo>
                  <a:pt x="2701297" y="-38906"/>
                  <a:pt x="2977244" y="17839"/>
                  <a:pt x="3092802" y="0"/>
                </a:cubicBezTo>
                <a:cubicBezTo>
                  <a:pt x="3208360" y="-17839"/>
                  <a:pt x="3516175" y="47099"/>
                  <a:pt x="3850454" y="0"/>
                </a:cubicBezTo>
                <a:cubicBezTo>
                  <a:pt x="4184733" y="-47099"/>
                  <a:pt x="4160681" y="37078"/>
                  <a:pt x="4319746" y="0"/>
                </a:cubicBezTo>
                <a:cubicBezTo>
                  <a:pt x="4478811" y="-37078"/>
                  <a:pt x="4760912" y="43649"/>
                  <a:pt x="4885158" y="0"/>
                </a:cubicBezTo>
                <a:cubicBezTo>
                  <a:pt x="5009404" y="-43649"/>
                  <a:pt x="5123069" y="43313"/>
                  <a:pt x="5354449" y="0"/>
                </a:cubicBezTo>
                <a:cubicBezTo>
                  <a:pt x="5585829" y="-43313"/>
                  <a:pt x="5721881" y="21903"/>
                  <a:pt x="5919861" y="0"/>
                </a:cubicBezTo>
                <a:cubicBezTo>
                  <a:pt x="6117841" y="-21903"/>
                  <a:pt x="6365221" y="17643"/>
                  <a:pt x="6485273" y="0"/>
                </a:cubicBezTo>
                <a:cubicBezTo>
                  <a:pt x="6605325" y="-17643"/>
                  <a:pt x="6729070" y="32992"/>
                  <a:pt x="6954565" y="0"/>
                </a:cubicBezTo>
                <a:cubicBezTo>
                  <a:pt x="7180060" y="-32992"/>
                  <a:pt x="7349163" y="11418"/>
                  <a:pt x="7519976" y="0"/>
                </a:cubicBezTo>
                <a:cubicBezTo>
                  <a:pt x="7690789" y="-11418"/>
                  <a:pt x="7816446" y="66966"/>
                  <a:pt x="8085388" y="0"/>
                </a:cubicBezTo>
                <a:cubicBezTo>
                  <a:pt x="8354330" y="-66966"/>
                  <a:pt x="8326138" y="49881"/>
                  <a:pt x="8554680" y="0"/>
                </a:cubicBezTo>
                <a:cubicBezTo>
                  <a:pt x="8783222" y="-49881"/>
                  <a:pt x="9217567" y="98527"/>
                  <a:pt x="9612000" y="0"/>
                </a:cubicBezTo>
                <a:cubicBezTo>
                  <a:pt x="9627931" y="78636"/>
                  <a:pt x="9588739" y="132087"/>
                  <a:pt x="9612000" y="201847"/>
                </a:cubicBezTo>
                <a:cubicBezTo>
                  <a:pt x="9535964" y="209813"/>
                  <a:pt x="9401064" y="194949"/>
                  <a:pt x="9334948" y="201847"/>
                </a:cubicBezTo>
                <a:cubicBezTo>
                  <a:pt x="9268832" y="208745"/>
                  <a:pt x="9054233" y="195822"/>
                  <a:pt x="8865656" y="201847"/>
                </a:cubicBezTo>
                <a:cubicBezTo>
                  <a:pt x="8677079" y="207872"/>
                  <a:pt x="8495763" y="151607"/>
                  <a:pt x="8396365" y="201847"/>
                </a:cubicBezTo>
                <a:cubicBezTo>
                  <a:pt x="8296967" y="252087"/>
                  <a:pt x="8103650" y="199932"/>
                  <a:pt x="7927073" y="201847"/>
                </a:cubicBezTo>
                <a:cubicBezTo>
                  <a:pt x="7750496" y="203762"/>
                  <a:pt x="7735822" y="158587"/>
                  <a:pt x="7553901" y="201847"/>
                </a:cubicBezTo>
                <a:cubicBezTo>
                  <a:pt x="7371980" y="245107"/>
                  <a:pt x="7349655" y="161237"/>
                  <a:pt x="7180729" y="201847"/>
                </a:cubicBezTo>
                <a:cubicBezTo>
                  <a:pt x="7011803" y="242457"/>
                  <a:pt x="7039337" y="190515"/>
                  <a:pt x="6903678" y="201847"/>
                </a:cubicBezTo>
                <a:cubicBezTo>
                  <a:pt x="6768019" y="213179"/>
                  <a:pt x="6647870" y="201787"/>
                  <a:pt x="6530506" y="201847"/>
                </a:cubicBezTo>
                <a:cubicBezTo>
                  <a:pt x="6413142" y="201907"/>
                  <a:pt x="6128215" y="126852"/>
                  <a:pt x="5772854" y="201847"/>
                </a:cubicBezTo>
                <a:cubicBezTo>
                  <a:pt x="5417493" y="276842"/>
                  <a:pt x="5258480" y="141658"/>
                  <a:pt x="5015202" y="201847"/>
                </a:cubicBezTo>
                <a:cubicBezTo>
                  <a:pt x="4771924" y="262036"/>
                  <a:pt x="4569735" y="136974"/>
                  <a:pt x="4449791" y="201847"/>
                </a:cubicBezTo>
                <a:cubicBezTo>
                  <a:pt x="4329847" y="266720"/>
                  <a:pt x="4034769" y="140527"/>
                  <a:pt x="3788259" y="201847"/>
                </a:cubicBezTo>
                <a:cubicBezTo>
                  <a:pt x="3541749" y="263167"/>
                  <a:pt x="3469956" y="150109"/>
                  <a:pt x="3222847" y="201847"/>
                </a:cubicBezTo>
                <a:cubicBezTo>
                  <a:pt x="2975738" y="253585"/>
                  <a:pt x="2963967" y="185217"/>
                  <a:pt x="2849675" y="201847"/>
                </a:cubicBezTo>
                <a:cubicBezTo>
                  <a:pt x="2735383" y="218477"/>
                  <a:pt x="2563704" y="188381"/>
                  <a:pt x="2476504" y="201847"/>
                </a:cubicBezTo>
                <a:cubicBezTo>
                  <a:pt x="2389304" y="215313"/>
                  <a:pt x="2206529" y="168855"/>
                  <a:pt x="2103332" y="201847"/>
                </a:cubicBezTo>
                <a:cubicBezTo>
                  <a:pt x="2000135" y="234839"/>
                  <a:pt x="1925569" y="178582"/>
                  <a:pt x="1826280" y="201847"/>
                </a:cubicBezTo>
                <a:cubicBezTo>
                  <a:pt x="1726991" y="225112"/>
                  <a:pt x="1609624" y="193010"/>
                  <a:pt x="1549228" y="201847"/>
                </a:cubicBezTo>
                <a:cubicBezTo>
                  <a:pt x="1488832" y="210684"/>
                  <a:pt x="1047116" y="188858"/>
                  <a:pt x="791576" y="201847"/>
                </a:cubicBezTo>
                <a:cubicBezTo>
                  <a:pt x="536036" y="214836"/>
                  <a:pt x="333981" y="113511"/>
                  <a:pt x="0" y="201847"/>
                </a:cubicBezTo>
                <a:cubicBezTo>
                  <a:pt x="-5090" y="145252"/>
                  <a:pt x="12562" y="94597"/>
                  <a:pt x="0" y="0"/>
                </a:cubicBezTo>
                <a:close/>
              </a:path>
              <a:path w="9612000" h="201847" stroke="0" extrusionOk="0">
                <a:moveTo>
                  <a:pt x="0" y="0"/>
                </a:moveTo>
                <a:cubicBezTo>
                  <a:pt x="145783" y="-9161"/>
                  <a:pt x="225391" y="11485"/>
                  <a:pt x="373172" y="0"/>
                </a:cubicBezTo>
                <a:cubicBezTo>
                  <a:pt x="520953" y="-11485"/>
                  <a:pt x="512403" y="29204"/>
                  <a:pt x="650224" y="0"/>
                </a:cubicBezTo>
                <a:cubicBezTo>
                  <a:pt x="788045" y="-29204"/>
                  <a:pt x="898311" y="40410"/>
                  <a:pt x="1023395" y="0"/>
                </a:cubicBezTo>
                <a:cubicBezTo>
                  <a:pt x="1148479" y="-40410"/>
                  <a:pt x="1260523" y="21021"/>
                  <a:pt x="1396567" y="0"/>
                </a:cubicBezTo>
                <a:cubicBezTo>
                  <a:pt x="1532611" y="-21021"/>
                  <a:pt x="1750138" y="47633"/>
                  <a:pt x="2058099" y="0"/>
                </a:cubicBezTo>
                <a:cubicBezTo>
                  <a:pt x="2366060" y="-47633"/>
                  <a:pt x="2323119" y="2073"/>
                  <a:pt x="2431271" y="0"/>
                </a:cubicBezTo>
                <a:cubicBezTo>
                  <a:pt x="2539423" y="-2073"/>
                  <a:pt x="2792282" y="44080"/>
                  <a:pt x="2996682" y="0"/>
                </a:cubicBezTo>
                <a:cubicBezTo>
                  <a:pt x="3201082" y="-44080"/>
                  <a:pt x="3491859" y="21267"/>
                  <a:pt x="3754334" y="0"/>
                </a:cubicBezTo>
                <a:cubicBezTo>
                  <a:pt x="4016809" y="-21267"/>
                  <a:pt x="4079932" y="29762"/>
                  <a:pt x="4319746" y="0"/>
                </a:cubicBezTo>
                <a:cubicBezTo>
                  <a:pt x="4559560" y="-29762"/>
                  <a:pt x="4488305" y="26158"/>
                  <a:pt x="4596798" y="0"/>
                </a:cubicBezTo>
                <a:cubicBezTo>
                  <a:pt x="4705291" y="-26158"/>
                  <a:pt x="4881275" y="10095"/>
                  <a:pt x="4969969" y="0"/>
                </a:cubicBezTo>
                <a:cubicBezTo>
                  <a:pt x="5058663" y="-10095"/>
                  <a:pt x="5259676" y="36478"/>
                  <a:pt x="5439261" y="0"/>
                </a:cubicBezTo>
                <a:cubicBezTo>
                  <a:pt x="5618846" y="-36478"/>
                  <a:pt x="5842714" y="49222"/>
                  <a:pt x="6100793" y="0"/>
                </a:cubicBezTo>
                <a:cubicBezTo>
                  <a:pt x="6358872" y="-49222"/>
                  <a:pt x="6670830" y="38647"/>
                  <a:pt x="6858445" y="0"/>
                </a:cubicBezTo>
                <a:cubicBezTo>
                  <a:pt x="7046060" y="-38647"/>
                  <a:pt x="7289052" y="88257"/>
                  <a:pt x="7616096" y="0"/>
                </a:cubicBezTo>
                <a:cubicBezTo>
                  <a:pt x="7943140" y="-88257"/>
                  <a:pt x="8063161" y="60117"/>
                  <a:pt x="8277628" y="0"/>
                </a:cubicBezTo>
                <a:cubicBezTo>
                  <a:pt x="8492095" y="-60117"/>
                  <a:pt x="8573105" y="48998"/>
                  <a:pt x="8746920" y="0"/>
                </a:cubicBezTo>
                <a:cubicBezTo>
                  <a:pt x="8920735" y="-48998"/>
                  <a:pt x="8886149" y="27106"/>
                  <a:pt x="9023972" y="0"/>
                </a:cubicBezTo>
                <a:cubicBezTo>
                  <a:pt x="9161795" y="-27106"/>
                  <a:pt x="9488838" y="59320"/>
                  <a:pt x="9612000" y="0"/>
                </a:cubicBezTo>
                <a:cubicBezTo>
                  <a:pt x="9630774" y="94501"/>
                  <a:pt x="9591586" y="104272"/>
                  <a:pt x="9612000" y="201847"/>
                </a:cubicBezTo>
                <a:cubicBezTo>
                  <a:pt x="9395101" y="252202"/>
                  <a:pt x="9197016" y="197224"/>
                  <a:pt x="8950468" y="201847"/>
                </a:cubicBezTo>
                <a:cubicBezTo>
                  <a:pt x="8703920" y="206470"/>
                  <a:pt x="8671411" y="155174"/>
                  <a:pt x="8481176" y="201847"/>
                </a:cubicBezTo>
                <a:cubicBezTo>
                  <a:pt x="8290941" y="248520"/>
                  <a:pt x="7976610" y="194185"/>
                  <a:pt x="7723525" y="201847"/>
                </a:cubicBezTo>
                <a:cubicBezTo>
                  <a:pt x="7470440" y="209509"/>
                  <a:pt x="7356555" y="146641"/>
                  <a:pt x="7254233" y="201847"/>
                </a:cubicBezTo>
                <a:cubicBezTo>
                  <a:pt x="7151911" y="257053"/>
                  <a:pt x="7047292" y="173918"/>
                  <a:pt x="6881061" y="201847"/>
                </a:cubicBezTo>
                <a:cubicBezTo>
                  <a:pt x="6714830" y="229776"/>
                  <a:pt x="6714962" y="196543"/>
                  <a:pt x="6604009" y="201847"/>
                </a:cubicBezTo>
                <a:cubicBezTo>
                  <a:pt x="6493056" y="207151"/>
                  <a:pt x="6408097" y="187934"/>
                  <a:pt x="6230838" y="201847"/>
                </a:cubicBezTo>
                <a:cubicBezTo>
                  <a:pt x="6053579" y="215760"/>
                  <a:pt x="6080646" y="193302"/>
                  <a:pt x="5953786" y="201847"/>
                </a:cubicBezTo>
                <a:cubicBezTo>
                  <a:pt x="5826926" y="210392"/>
                  <a:pt x="5429690" y="142956"/>
                  <a:pt x="5292254" y="201847"/>
                </a:cubicBezTo>
                <a:cubicBezTo>
                  <a:pt x="5154818" y="260738"/>
                  <a:pt x="4806284" y="145846"/>
                  <a:pt x="4630722" y="201847"/>
                </a:cubicBezTo>
                <a:cubicBezTo>
                  <a:pt x="4455160" y="257848"/>
                  <a:pt x="4420594" y="201393"/>
                  <a:pt x="4257551" y="201847"/>
                </a:cubicBezTo>
                <a:cubicBezTo>
                  <a:pt x="4094508" y="202301"/>
                  <a:pt x="4028204" y="179930"/>
                  <a:pt x="3884379" y="201847"/>
                </a:cubicBezTo>
                <a:cubicBezTo>
                  <a:pt x="3740554" y="223764"/>
                  <a:pt x="3475260" y="168518"/>
                  <a:pt x="3318967" y="201847"/>
                </a:cubicBezTo>
                <a:cubicBezTo>
                  <a:pt x="3162674" y="235176"/>
                  <a:pt x="3038342" y="189479"/>
                  <a:pt x="2945795" y="201847"/>
                </a:cubicBezTo>
                <a:cubicBezTo>
                  <a:pt x="2853248" y="214215"/>
                  <a:pt x="2618203" y="160982"/>
                  <a:pt x="2476504" y="201847"/>
                </a:cubicBezTo>
                <a:cubicBezTo>
                  <a:pt x="2334805" y="242712"/>
                  <a:pt x="2102921" y="160614"/>
                  <a:pt x="1911092" y="201847"/>
                </a:cubicBezTo>
                <a:cubicBezTo>
                  <a:pt x="1719263" y="243080"/>
                  <a:pt x="1441226" y="175932"/>
                  <a:pt x="1249560" y="201847"/>
                </a:cubicBezTo>
                <a:cubicBezTo>
                  <a:pt x="1057894" y="227762"/>
                  <a:pt x="811994" y="145295"/>
                  <a:pt x="684148" y="201847"/>
                </a:cubicBezTo>
                <a:cubicBezTo>
                  <a:pt x="556302" y="258399"/>
                  <a:pt x="300978" y="168327"/>
                  <a:pt x="0" y="201847"/>
                </a:cubicBezTo>
                <a:cubicBezTo>
                  <a:pt x="-17124" y="120553"/>
                  <a:pt x="13440" y="75138"/>
                  <a:pt x="0" y="0"/>
                </a:cubicBez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345555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0D7247E-D34C-4CCD-95F9-78252573E2E1}"/>
              </a:ext>
            </a:extLst>
          </p:cNvPr>
          <p:cNvSpPr/>
          <p:nvPr/>
        </p:nvSpPr>
        <p:spPr>
          <a:xfrm>
            <a:off x="958213" y="4661465"/>
            <a:ext cx="10584000" cy="201847"/>
          </a:xfrm>
          <a:custGeom>
            <a:avLst/>
            <a:gdLst>
              <a:gd name="connsiteX0" fmla="*/ 0 w 10584000"/>
              <a:gd name="connsiteY0" fmla="*/ 0 h 201847"/>
              <a:gd name="connsiteX1" fmla="*/ 270480 w 10584000"/>
              <a:gd name="connsiteY1" fmla="*/ 0 h 201847"/>
              <a:gd name="connsiteX2" fmla="*/ 858480 w 10584000"/>
              <a:gd name="connsiteY2" fmla="*/ 0 h 201847"/>
              <a:gd name="connsiteX3" fmla="*/ 1128960 w 10584000"/>
              <a:gd name="connsiteY3" fmla="*/ 0 h 201847"/>
              <a:gd name="connsiteX4" fmla="*/ 1716960 w 10584000"/>
              <a:gd name="connsiteY4" fmla="*/ 0 h 201847"/>
              <a:gd name="connsiteX5" fmla="*/ 2093280 w 10584000"/>
              <a:gd name="connsiteY5" fmla="*/ 0 h 201847"/>
              <a:gd name="connsiteX6" fmla="*/ 2681280 w 10584000"/>
              <a:gd name="connsiteY6" fmla="*/ 0 h 201847"/>
              <a:gd name="connsiteX7" fmla="*/ 3480960 w 10584000"/>
              <a:gd name="connsiteY7" fmla="*/ 0 h 201847"/>
              <a:gd name="connsiteX8" fmla="*/ 3963120 w 10584000"/>
              <a:gd name="connsiteY8" fmla="*/ 0 h 201847"/>
              <a:gd name="connsiteX9" fmla="*/ 4551120 w 10584000"/>
              <a:gd name="connsiteY9" fmla="*/ 0 h 201847"/>
              <a:gd name="connsiteX10" fmla="*/ 5033280 w 10584000"/>
              <a:gd name="connsiteY10" fmla="*/ 0 h 201847"/>
              <a:gd name="connsiteX11" fmla="*/ 5621280 w 10584000"/>
              <a:gd name="connsiteY11" fmla="*/ 0 h 201847"/>
              <a:gd name="connsiteX12" fmla="*/ 6209280 w 10584000"/>
              <a:gd name="connsiteY12" fmla="*/ 0 h 201847"/>
              <a:gd name="connsiteX13" fmla="*/ 6691440 w 10584000"/>
              <a:gd name="connsiteY13" fmla="*/ 0 h 201847"/>
              <a:gd name="connsiteX14" fmla="*/ 7279440 w 10584000"/>
              <a:gd name="connsiteY14" fmla="*/ 0 h 201847"/>
              <a:gd name="connsiteX15" fmla="*/ 7867440 w 10584000"/>
              <a:gd name="connsiteY15" fmla="*/ 0 h 201847"/>
              <a:gd name="connsiteX16" fmla="*/ 8349600 w 10584000"/>
              <a:gd name="connsiteY16" fmla="*/ 0 h 201847"/>
              <a:gd name="connsiteX17" fmla="*/ 9149280 w 10584000"/>
              <a:gd name="connsiteY17" fmla="*/ 0 h 201847"/>
              <a:gd name="connsiteX18" fmla="*/ 9843120 w 10584000"/>
              <a:gd name="connsiteY18" fmla="*/ 0 h 201847"/>
              <a:gd name="connsiteX19" fmla="*/ 10584000 w 10584000"/>
              <a:gd name="connsiteY19" fmla="*/ 0 h 201847"/>
              <a:gd name="connsiteX20" fmla="*/ 10584000 w 10584000"/>
              <a:gd name="connsiteY20" fmla="*/ 201847 h 201847"/>
              <a:gd name="connsiteX21" fmla="*/ 10207680 w 10584000"/>
              <a:gd name="connsiteY21" fmla="*/ 201847 h 201847"/>
              <a:gd name="connsiteX22" fmla="*/ 9725520 w 10584000"/>
              <a:gd name="connsiteY22" fmla="*/ 201847 h 201847"/>
              <a:gd name="connsiteX23" fmla="*/ 9349200 w 10584000"/>
              <a:gd name="connsiteY23" fmla="*/ 201847 h 201847"/>
              <a:gd name="connsiteX24" fmla="*/ 8972880 w 10584000"/>
              <a:gd name="connsiteY24" fmla="*/ 201847 h 201847"/>
              <a:gd name="connsiteX25" fmla="*/ 8702400 w 10584000"/>
              <a:gd name="connsiteY25" fmla="*/ 201847 h 201847"/>
              <a:gd name="connsiteX26" fmla="*/ 8326080 w 10584000"/>
              <a:gd name="connsiteY26" fmla="*/ 201847 h 201847"/>
              <a:gd name="connsiteX27" fmla="*/ 7526400 w 10584000"/>
              <a:gd name="connsiteY27" fmla="*/ 201847 h 201847"/>
              <a:gd name="connsiteX28" fmla="*/ 6726720 w 10584000"/>
              <a:gd name="connsiteY28" fmla="*/ 201847 h 201847"/>
              <a:gd name="connsiteX29" fmla="*/ 6138720 w 10584000"/>
              <a:gd name="connsiteY29" fmla="*/ 201847 h 201847"/>
              <a:gd name="connsiteX30" fmla="*/ 5444880 w 10584000"/>
              <a:gd name="connsiteY30" fmla="*/ 201847 h 201847"/>
              <a:gd name="connsiteX31" fmla="*/ 4856880 w 10584000"/>
              <a:gd name="connsiteY31" fmla="*/ 201847 h 201847"/>
              <a:gd name="connsiteX32" fmla="*/ 4480560 w 10584000"/>
              <a:gd name="connsiteY32" fmla="*/ 201847 h 201847"/>
              <a:gd name="connsiteX33" fmla="*/ 4104240 w 10584000"/>
              <a:gd name="connsiteY33" fmla="*/ 201847 h 201847"/>
              <a:gd name="connsiteX34" fmla="*/ 3727920 w 10584000"/>
              <a:gd name="connsiteY34" fmla="*/ 201847 h 201847"/>
              <a:gd name="connsiteX35" fmla="*/ 3457440 w 10584000"/>
              <a:gd name="connsiteY35" fmla="*/ 201847 h 201847"/>
              <a:gd name="connsiteX36" fmla="*/ 3186960 w 10584000"/>
              <a:gd name="connsiteY36" fmla="*/ 201847 h 201847"/>
              <a:gd name="connsiteX37" fmla="*/ 2387280 w 10584000"/>
              <a:gd name="connsiteY37" fmla="*/ 201847 h 201847"/>
              <a:gd name="connsiteX38" fmla="*/ 1905120 w 10584000"/>
              <a:gd name="connsiteY38" fmla="*/ 201847 h 201847"/>
              <a:gd name="connsiteX39" fmla="*/ 1317120 w 10584000"/>
              <a:gd name="connsiteY39" fmla="*/ 201847 h 201847"/>
              <a:gd name="connsiteX40" fmla="*/ 940800 w 10584000"/>
              <a:gd name="connsiteY40" fmla="*/ 201847 h 201847"/>
              <a:gd name="connsiteX41" fmla="*/ 0 w 10584000"/>
              <a:gd name="connsiteY41" fmla="*/ 201847 h 201847"/>
              <a:gd name="connsiteX42" fmla="*/ 0 w 10584000"/>
              <a:gd name="connsiteY42" fmla="*/ 0 h 2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84000" h="201847" fill="none" extrusionOk="0">
                <a:moveTo>
                  <a:pt x="0" y="0"/>
                </a:moveTo>
                <a:cubicBezTo>
                  <a:pt x="111806" y="-16240"/>
                  <a:pt x="153846" y="30572"/>
                  <a:pt x="270480" y="0"/>
                </a:cubicBezTo>
                <a:cubicBezTo>
                  <a:pt x="387114" y="-30572"/>
                  <a:pt x="639152" y="10966"/>
                  <a:pt x="858480" y="0"/>
                </a:cubicBezTo>
                <a:cubicBezTo>
                  <a:pt x="1077808" y="-10966"/>
                  <a:pt x="995578" y="7208"/>
                  <a:pt x="1128960" y="0"/>
                </a:cubicBezTo>
                <a:cubicBezTo>
                  <a:pt x="1262342" y="-7208"/>
                  <a:pt x="1435945" y="57535"/>
                  <a:pt x="1716960" y="0"/>
                </a:cubicBezTo>
                <a:cubicBezTo>
                  <a:pt x="1997975" y="-57535"/>
                  <a:pt x="1963601" y="17607"/>
                  <a:pt x="2093280" y="0"/>
                </a:cubicBezTo>
                <a:cubicBezTo>
                  <a:pt x="2222959" y="-17607"/>
                  <a:pt x="2487217" y="53648"/>
                  <a:pt x="2681280" y="0"/>
                </a:cubicBezTo>
                <a:cubicBezTo>
                  <a:pt x="2875343" y="-53648"/>
                  <a:pt x="3087657" y="69608"/>
                  <a:pt x="3480960" y="0"/>
                </a:cubicBezTo>
                <a:cubicBezTo>
                  <a:pt x="3874263" y="-69608"/>
                  <a:pt x="3767599" y="53471"/>
                  <a:pt x="3963120" y="0"/>
                </a:cubicBezTo>
                <a:cubicBezTo>
                  <a:pt x="4158641" y="-53471"/>
                  <a:pt x="4368492" y="32482"/>
                  <a:pt x="4551120" y="0"/>
                </a:cubicBezTo>
                <a:cubicBezTo>
                  <a:pt x="4733748" y="-32482"/>
                  <a:pt x="4924919" y="7517"/>
                  <a:pt x="5033280" y="0"/>
                </a:cubicBezTo>
                <a:cubicBezTo>
                  <a:pt x="5141641" y="-7517"/>
                  <a:pt x="5376135" y="31539"/>
                  <a:pt x="5621280" y="0"/>
                </a:cubicBezTo>
                <a:cubicBezTo>
                  <a:pt x="5866425" y="-31539"/>
                  <a:pt x="6001305" y="29405"/>
                  <a:pt x="6209280" y="0"/>
                </a:cubicBezTo>
                <a:cubicBezTo>
                  <a:pt x="6417255" y="-29405"/>
                  <a:pt x="6466034" y="43351"/>
                  <a:pt x="6691440" y="0"/>
                </a:cubicBezTo>
                <a:cubicBezTo>
                  <a:pt x="6916846" y="-43351"/>
                  <a:pt x="7065342" y="27941"/>
                  <a:pt x="7279440" y="0"/>
                </a:cubicBezTo>
                <a:cubicBezTo>
                  <a:pt x="7493538" y="-27941"/>
                  <a:pt x="7680836" y="40329"/>
                  <a:pt x="7867440" y="0"/>
                </a:cubicBezTo>
                <a:cubicBezTo>
                  <a:pt x="8054044" y="-40329"/>
                  <a:pt x="8215026" y="27177"/>
                  <a:pt x="8349600" y="0"/>
                </a:cubicBezTo>
                <a:cubicBezTo>
                  <a:pt x="8484174" y="-27177"/>
                  <a:pt x="8892135" y="40682"/>
                  <a:pt x="9149280" y="0"/>
                </a:cubicBezTo>
                <a:cubicBezTo>
                  <a:pt x="9406425" y="-40682"/>
                  <a:pt x="9538205" y="74128"/>
                  <a:pt x="9843120" y="0"/>
                </a:cubicBezTo>
                <a:cubicBezTo>
                  <a:pt x="10148035" y="-74128"/>
                  <a:pt x="10313396" y="62278"/>
                  <a:pt x="10584000" y="0"/>
                </a:cubicBezTo>
                <a:cubicBezTo>
                  <a:pt x="10601161" y="87582"/>
                  <a:pt x="10574327" y="155680"/>
                  <a:pt x="10584000" y="201847"/>
                </a:cubicBezTo>
                <a:cubicBezTo>
                  <a:pt x="10425403" y="227556"/>
                  <a:pt x="10327534" y="188273"/>
                  <a:pt x="10207680" y="201847"/>
                </a:cubicBezTo>
                <a:cubicBezTo>
                  <a:pt x="10087826" y="215421"/>
                  <a:pt x="9867553" y="191978"/>
                  <a:pt x="9725520" y="201847"/>
                </a:cubicBezTo>
                <a:cubicBezTo>
                  <a:pt x="9583487" y="211716"/>
                  <a:pt x="9494729" y="192113"/>
                  <a:pt x="9349200" y="201847"/>
                </a:cubicBezTo>
                <a:cubicBezTo>
                  <a:pt x="9203671" y="211581"/>
                  <a:pt x="9142657" y="177642"/>
                  <a:pt x="8972880" y="201847"/>
                </a:cubicBezTo>
                <a:cubicBezTo>
                  <a:pt x="8803103" y="226052"/>
                  <a:pt x="8769080" y="198170"/>
                  <a:pt x="8702400" y="201847"/>
                </a:cubicBezTo>
                <a:cubicBezTo>
                  <a:pt x="8635720" y="205524"/>
                  <a:pt x="8412845" y="176108"/>
                  <a:pt x="8326080" y="201847"/>
                </a:cubicBezTo>
                <a:cubicBezTo>
                  <a:pt x="8239315" y="227586"/>
                  <a:pt x="7775309" y="184916"/>
                  <a:pt x="7526400" y="201847"/>
                </a:cubicBezTo>
                <a:cubicBezTo>
                  <a:pt x="7277491" y="218778"/>
                  <a:pt x="6888623" y="135264"/>
                  <a:pt x="6726720" y="201847"/>
                </a:cubicBezTo>
                <a:cubicBezTo>
                  <a:pt x="6564817" y="268430"/>
                  <a:pt x="6429864" y="151286"/>
                  <a:pt x="6138720" y="201847"/>
                </a:cubicBezTo>
                <a:cubicBezTo>
                  <a:pt x="5847576" y="252408"/>
                  <a:pt x="5630682" y="147974"/>
                  <a:pt x="5444880" y="201847"/>
                </a:cubicBezTo>
                <a:cubicBezTo>
                  <a:pt x="5259078" y="255720"/>
                  <a:pt x="5104371" y="188151"/>
                  <a:pt x="4856880" y="201847"/>
                </a:cubicBezTo>
                <a:cubicBezTo>
                  <a:pt x="4609389" y="215543"/>
                  <a:pt x="4579452" y="167910"/>
                  <a:pt x="4480560" y="201847"/>
                </a:cubicBezTo>
                <a:cubicBezTo>
                  <a:pt x="4381668" y="235784"/>
                  <a:pt x="4289851" y="190654"/>
                  <a:pt x="4104240" y="201847"/>
                </a:cubicBezTo>
                <a:cubicBezTo>
                  <a:pt x="3918629" y="213040"/>
                  <a:pt x="3872951" y="176827"/>
                  <a:pt x="3727920" y="201847"/>
                </a:cubicBezTo>
                <a:cubicBezTo>
                  <a:pt x="3582889" y="226867"/>
                  <a:pt x="3547387" y="173010"/>
                  <a:pt x="3457440" y="201847"/>
                </a:cubicBezTo>
                <a:cubicBezTo>
                  <a:pt x="3367493" y="230684"/>
                  <a:pt x="3255653" y="193092"/>
                  <a:pt x="3186960" y="201847"/>
                </a:cubicBezTo>
                <a:cubicBezTo>
                  <a:pt x="3118267" y="210602"/>
                  <a:pt x="2786124" y="179517"/>
                  <a:pt x="2387280" y="201847"/>
                </a:cubicBezTo>
                <a:cubicBezTo>
                  <a:pt x="1988436" y="224177"/>
                  <a:pt x="2026272" y="170875"/>
                  <a:pt x="1905120" y="201847"/>
                </a:cubicBezTo>
                <a:cubicBezTo>
                  <a:pt x="1783968" y="232819"/>
                  <a:pt x="1609479" y="137345"/>
                  <a:pt x="1317120" y="201847"/>
                </a:cubicBezTo>
                <a:cubicBezTo>
                  <a:pt x="1024761" y="266349"/>
                  <a:pt x="1041933" y="200950"/>
                  <a:pt x="940800" y="201847"/>
                </a:cubicBezTo>
                <a:cubicBezTo>
                  <a:pt x="839667" y="202744"/>
                  <a:pt x="225597" y="101321"/>
                  <a:pt x="0" y="201847"/>
                </a:cubicBezTo>
                <a:cubicBezTo>
                  <a:pt x="-19421" y="111880"/>
                  <a:pt x="22885" y="40835"/>
                  <a:pt x="0" y="0"/>
                </a:cubicBezTo>
                <a:close/>
              </a:path>
              <a:path w="10584000" h="201847" stroke="0" extrusionOk="0">
                <a:moveTo>
                  <a:pt x="0" y="0"/>
                </a:moveTo>
                <a:cubicBezTo>
                  <a:pt x="175860" y="-493"/>
                  <a:pt x="213985" y="23003"/>
                  <a:pt x="376320" y="0"/>
                </a:cubicBezTo>
                <a:cubicBezTo>
                  <a:pt x="538655" y="-23003"/>
                  <a:pt x="536490" y="16125"/>
                  <a:pt x="646800" y="0"/>
                </a:cubicBezTo>
                <a:cubicBezTo>
                  <a:pt x="757110" y="-16125"/>
                  <a:pt x="839345" y="3344"/>
                  <a:pt x="1023120" y="0"/>
                </a:cubicBezTo>
                <a:cubicBezTo>
                  <a:pt x="1206895" y="-3344"/>
                  <a:pt x="1256397" y="5950"/>
                  <a:pt x="1399440" y="0"/>
                </a:cubicBezTo>
                <a:cubicBezTo>
                  <a:pt x="1542483" y="-5950"/>
                  <a:pt x="1780686" y="31596"/>
                  <a:pt x="2093280" y="0"/>
                </a:cubicBezTo>
                <a:cubicBezTo>
                  <a:pt x="2405874" y="-31596"/>
                  <a:pt x="2338818" y="32439"/>
                  <a:pt x="2469600" y="0"/>
                </a:cubicBezTo>
                <a:cubicBezTo>
                  <a:pt x="2600382" y="-32439"/>
                  <a:pt x="2798445" y="14874"/>
                  <a:pt x="3057600" y="0"/>
                </a:cubicBezTo>
                <a:cubicBezTo>
                  <a:pt x="3316755" y="-14874"/>
                  <a:pt x="3612284" y="22326"/>
                  <a:pt x="3857280" y="0"/>
                </a:cubicBezTo>
                <a:cubicBezTo>
                  <a:pt x="4102276" y="-22326"/>
                  <a:pt x="4307118" y="28318"/>
                  <a:pt x="4445280" y="0"/>
                </a:cubicBezTo>
                <a:cubicBezTo>
                  <a:pt x="4583442" y="-28318"/>
                  <a:pt x="4635545" y="13677"/>
                  <a:pt x="4715760" y="0"/>
                </a:cubicBezTo>
                <a:cubicBezTo>
                  <a:pt x="4795975" y="-13677"/>
                  <a:pt x="4919306" y="80"/>
                  <a:pt x="5092080" y="0"/>
                </a:cubicBezTo>
                <a:cubicBezTo>
                  <a:pt x="5264854" y="-80"/>
                  <a:pt x="5380565" y="45692"/>
                  <a:pt x="5574240" y="0"/>
                </a:cubicBezTo>
                <a:cubicBezTo>
                  <a:pt x="5767915" y="-45692"/>
                  <a:pt x="6098519" y="58043"/>
                  <a:pt x="6268080" y="0"/>
                </a:cubicBezTo>
                <a:cubicBezTo>
                  <a:pt x="6437641" y="-58043"/>
                  <a:pt x="6866888" y="57654"/>
                  <a:pt x="7067760" y="0"/>
                </a:cubicBezTo>
                <a:cubicBezTo>
                  <a:pt x="7268632" y="-57654"/>
                  <a:pt x="7676984" y="48006"/>
                  <a:pt x="7867440" y="0"/>
                </a:cubicBezTo>
                <a:cubicBezTo>
                  <a:pt x="8057896" y="-48006"/>
                  <a:pt x="8355397" y="40605"/>
                  <a:pt x="8561280" y="0"/>
                </a:cubicBezTo>
                <a:cubicBezTo>
                  <a:pt x="8767163" y="-40605"/>
                  <a:pt x="8897186" y="46606"/>
                  <a:pt x="9043440" y="0"/>
                </a:cubicBezTo>
                <a:cubicBezTo>
                  <a:pt x="9189694" y="-46606"/>
                  <a:pt x="9230871" y="15205"/>
                  <a:pt x="9313920" y="0"/>
                </a:cubicBezTo>
                <a:cubicBezTo>
                  <a:pt x="9396969" y="-15205"/>
                  <a:pt x="10078048" y="10244"/>
                  <a:pt x="10584000" y="0"/>
                </a:cubicBezTo>
                <a:cubicBezTo>
                  <a:pt x="10602774" y="94501"/>
                  <a:pt x="10563586" y="104272"/>
                  <a:pt x="10584000" y="201847"/>
                </a:cubicBezTo>
                <a:cubicBezTo>
                  <a:pt x="10355413" y="265704"/>
                  <a:pt x="10093544" y="159301"/>
                  <a:pt x="9890160" y="201847"/>
                </a:cubicBezTo>
                <a:cubicBezTo>
                  <a:pt x="9686776" y="244393"/>
                  <a:pt x="9527239" y="176152"/>
                  <a:pt x="9408000" y="201847"/>
                </a:cubicBezTo>
                <a:cubicBezTo>
                  <a:pt x="9288761" y="227542"/>
                  <a:pt x="8820053" y="127016"/>
                  <a:pt x="8608320" y="201847"/>
                </a:cubicBezTo>
                <a:cubicBezTo>
                  <a:pt x="8396587" y="276678"/>
                  <a:pt x="8317414" y="179142"/>
                  <a:pt x="8126160" y="201847"/>
                </a:cubicBezTo>
                <a:cubicBezTo>
                  <a:pt x="7934906" y="224552"/>
                  <a:pt x="7881422" y="164247"/>
                  <a:pt x="7749840" y="201847"/>
                </a:cubicBezTo>
                <a:cubicBezTo>
                  <a:pt x="7618258" y="239447"/>
                  <a:pt x="7563654" y="198655"/>
                  <a:pt x="7479360" y="201847"/>
                </a:cubicBezTo>
                <a:cubicBezTo>
                  <a:pt x="7395066" y="205039"/>
                  <a:pt x="7274066" y="195344"/>
                  <a:pt x="7103040" y="201847"/>
                </a:cubicBezTo>
                <a:cubicBezTo>
                  <a:pt x="6932014" y="208350"/>
                  <a:pt x="6950559" y="192861"/>
                  <a:pt x="6832560" y="201847"/>
                </a:cubicBezTo>
                <a:cubicBezTo>
                  <a:pt x="6714561" y="210833"/>
                  <a:pt x="6457045" y="167466"/>
                  <a:pt x="6138720" y="201847"/>
                </a:cubicBezTo>
                <a:cubicBezTo>
                  <a:pt x="5820395" y="236228"/>
                  <a:pt x="5736347" y="170882"/>
                  <a:pt x="5444880" y="201847"/>
                </a:cubicBezTo>
                <a:cubicBezTo>
                  <a:pt x="5153413" y="232812"/>
                  <a:pt x="5151159" y="179079"/>
                  <a:pt x="5068560" y="201847"/>
                </a:cubicBezTo>
                <a:cubicBezTo>
                  <a:pt x="4985961" y="224615"/>
                  <a:pt x="4850968" y="188995"/>
                  <a:pt x="4692240" y="201847"/>
                </a:cubicBezTo>
                <a:cubicBezTo>
                  <a:pt x="4533512" y="214699"/>
                  <a:pt x="4363601" y="169604"/>
                  <a:pt x="4104240" y="201847"/>
                </a:cubicBezTo>
                <a:cubicBezTo>
                  <a:pt x="3844879" y="234090"/>
                  <a:pt x="3852230" y="182785"/>
                  <a:pt x="3727920" y="201847"/>
                </a:cubicBezTo>
                <a:cubicBezTo>
                  <a:pt x="3603610" y="220909"/>
                  <a:pt x="3360888" y="176745"/>
                  <a:pt x="3245760" y="201847"/>
                </a:cubicBezTo>
                <a:cubicBezTo>
                  <a:pt x="3130632" y="226949"/>
                  <a:pt x="2900617" y="138462"/>
                  <a:pt x="2657760" y="201847"/>
                </a:cubicBezTo>
                <a:cubicBezTo>
                  <a:pt x="2414903" y="265232"/>
                  <a:pt x="2302251" y="136401"/>
                  <a:pt x="1963920" y="201847"/>
                </a:cubicBezTo>
                <a:cubicBezTo>
                  <a:pt x="1625589" y="267293"/>
                  <a:pt x="1628872" y="196886"/>
                  <a:pt x="1375920" y="201847"/>
                </a:cubicBezTo>
                <a:cubicBezTo>
                  <a:pt x="1122968" y="206808"/>
                  <a:pt x="741436" y="161505"/>
                  <a:pt x="576240" y="201847"/>
                </a:cubicBezTo>
                <a:cubicBezTo>
                  <a:pt x="411044" y="242189"/>
                  <a:pt x="190387" y="177284"/>
                  <a:pt x="0" y="201847"/>
                </a:cubicBezTo>
                <a:cubicBezTo>
                  <a:pt x="-1568" y="113356"/>
                  <a:pt x="4474" y="91620"/>
                  <a:pt x="0" y="0"/>
                </a:cubicBez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345555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90CE9A0-1D1A-49D4-94E1-3ABCAB7508E7}"/>
              </a:ext>
            </a:extLst>
          </p:cNvPr>
          <p:cNvSpPr/>
          <p:nvPr/>
        </p:nvSpPr>
        <p:spPr>
          <a:xfrm>
            <a:off x="955511" y="5383808"/>
            <a:ext cx="6444000" cy="201847"/>
          </a:xfrm>
          <a:custGeom>
            <a:avLst/>
            <a:gdLst>
              <a:gd name="connsiteX0" fmla="*/ 0 w 6444000"/>
              <a:gd name="connsiteY0" fmla="*/ 0 h 201847"/>
              <a:gd name="connsiteX1" fmla="*/ 714698 w 6444000"/>
              <a:gd name="connsiteY1" fmla="*/ 0 h 201847"/>
              <a:gd name="connsiteX2" fmla="*/ 1300516 w 6444000"/>
              <a:gd name="connsiteY2" fmla="*/ 0 h 201847"/>
              <a:gd name="connsiteX3" fmla="*/ 1886335 w 6444000"/>
              <a:gd name="connsiteY3" fmla="*/ 0 h 201847"/>
              <a:gd name="connsiteX4" fmla="*/ 2407713 w 6444000"/>
              <a:gd name="connsiteY4" fmla="*/ 0 h 201847"/>
              <a:gd name="connsiteX5" fmla="*/ 2800211 w 6444000"/>
              <a:gd name="connsiteY5" fmla="*/ 0 h 201847"/>
              <a:gd name="connsiteX6" fmla="*/ 3321589 w 6444000"/>
              <a:gd name="connsiteY6" fmla="*/ 0 h 201847"/>
              <a:gd name="connsiteX7" fmla="*/ 3907407 w 6444000"/>
              <a:gd name="connsiteY7" fmla="*/ 0 h 201847"/>
              <a:gd name="connsiteX8" fmla="*/ 4364345 w 6444000"/>
              <a:gd name="connsiteY8" fmla="*/ 0 h 201847"/>
              <a:gd name="connsiteX9" fmla="*/ 4950164 w 6444000"/>
              <a:gd name="connsiteY9" fmla="*/ 0 h 201847"/>
              <a:gd name="connsiteX10" fmla="*/ 5342662 w 6444000"/>
              <a:gd name="connsiteY10" fmla="*/ 0 h 201847"/>
              <a:gd name="connsiteX11" fmla="*/ 5735160 w 6444000"/>
              <a:gd name="connsiteY11" fmla="*/ 0 h 201847"/>
              <a:gd name="connsiteX12" fmla="*/ 6444000 w 6444000"/>
              <a:gd name="connsiteY12" fmla="*/ 0 h 201847"/>
              <a:gd name="connsiteX13" fmla="*/ 6444000 w 6444000"/>
              <a:gd name="connsiteY13" fmla="*/ 201847 h 201847"/>
              <a:gd name="connsiteX14" fmla="*/ 5793742 w 6444000"/>
              <a:gd name="connsiteY14" fmla="*/ 201847 h 201847"/>
              <a:gd name="connsiteX15" fmla="*/ 5401244 w 6444000"/>
              <a:gd name="connsiteY15" fmla="*/ 201847 h 201847"/>
              <a:gd name="connsiteX16" fmla="*/ 4815425 w 6444000"/>
              <a:gd name="connsiteY16" fmla="*/ 201847 h 201847"/>
              <a:gd name="connsiteX17" fmla="*/ 4165167 w 6444000"/>
              <a:gd name="connsiteY17" fmla="*/ 201847 h 201847"/>
              <a:gd name="connsiteX18" fmla="*/ 3579349 w 6444000"/>
              <a:gd name="connsiteY18" fmla="*/ 201847 h 201847"/>
              <a:gd name="connsiteX19" fmla="*/ 3186851 w 6444000"/>
              <a:gd name="connsiteY19" fmla="*/ 201847 h 201847"/>
              <a:gd name="connsiteX20" fmla="*/ 2794353 w 6444000"/>
              <a:gd name="connsiteY20" fmla="*/ 201847 h 201847"/>
              <a:gd name="connsiteX21" fmla="*/ 2208535 w 6444000"/>
              <a:gd name="connsiteY21" fmla="*/ 201847 h 201847"/>
              <a:gd name="connsiteX22" fmla="*/ 1622716 w 6444000"/>
              <a:gd name="connsiteY22" fmla="*/ 201847 h 201847"/>
              <a:gd name="connsiteX23" fmla="*/ 908018 w 6444000"/>
              <a:gd name="connsiteY23" fmla="*/ 201847 h 201847"/>
              <a:gd name="connsiteX24" fmla="*/ 0 w 6444000"/>
              <a:gd name="connsiteY24" fmla="*/ 201847 h 201847"/>
              <a:gd name="connsiteX25" fmla="*/ 0 w 6444000"/>
              <a:gd name="connsiteY25" fmla="*/ 0 h 2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44000" h="201847" fill="none" extrusionOk="0">
                <a:moveTo>
                  <a:pt x="0" y="0"/>
                </a:moveTo>
                <a:cubicBezTo>
                  <a:pt x="242661" y="-1220"/>
                  <a:pt x="527013" y="58570"/>
                  <a:pt x="714698" y="0"/>
                </a:cubicBezTo>
                <a:cubicBezTo>
                  <a:pt x="902383" y="-58570"/>
                  <a:pt x="1157726" y="3697"/>
                  <a:pt x="1300516" y="0"/>
                </a:cubicBezTo>
                <a:cubicBezTo>
                  <a:pt x="1443306" y="-3697"/>
                  <a:pt x="1681601" y="12666"/>
                  <a:pt x="1886335" y="0"/>
                </a:cubicBezTo>
                <a:cubicBezTo>
                  <a:pt x="2091069" y="-12666"/>
                  <a:pt x="2152251" y="10737"/>
                  <a:pt x="2407713" y="0"/>
                </a:cubicBezTo>
                <a:cubicBezTo>
                  <a:pt x="2663175" y="-10737"/>
                  <a:pt x="2708589" y="16829"/>
                  <a:pt x="2800211" y="0"/>
                </a:cubicBezTo>
                <a:cubicBezTo>
                  <a:pt x="2891833" y="-16829"/>
                  <a:pt x="3092506" y="50089"/>
                  <a:pt x="3321589" y="0"/>
                </a:cubicBezTo>
                <a:cubicBezTo>
                  <a:pt x="3550672" y="-50089"/>
                  <a:pt x="3710299" y="49555"/>
                  <a:pt x="3907407" y="0"/>
                </a:cubicBezTo>
                <a:cubicBezTo>
                  <a:pt x="4104515" y="-49555"/>
                  <a:pt x="4172891" y="1233"/>
                  <a:pt x="4364345" y="0"/>
                </a:cubicBezTo>
                <a:cubicBezTo>
                  <a:pt x="4555799" y="-1233"/>
                  <a:pt x="4772309" y="18048"/>
                  <a:pt x="4950164" y="0"/>
                </a:cubicBezTo>
                <a:cubicBezTo>
                  <a:pt x="5128019" y="-18048"/>
                  <a:pt x="5212614" y="41050"/>
                  <a:pt x="5342662" y="0"/>
                </a:cubicBezTo>
                <a:cubicBezTo>
                  <a:pt x="5472710" y="-41050"/>
                  <a:pt x="5625317" y="34608"/>
                  <a:pt x="5735160" y="0"/>
                </a:cubicBezTo>
                <a:cubicBezTo>
                  <a:pt x="5845003" y="-34608"/>
                  <a:pt x="6254708" y="15142"/>
                  <a:pt x="6444000" y="0"/>
                </a:cubicBezTo>
                <a:cubicBezTo>
                  <a:pt x="6444102" y="73461"/>
                  <a:pt x="6436902" y="141848"/>
                  <a:pt x="6444000" y="201847"/>
                </a:cubicBezTo>
                <a:cubicBezTo>
                  <a:pt x="6169497" y="266026"/>
                  <a:pt x="5934878" y="177905"/>
                  <a:pt x="5793742" y="201847"/>
                </a:cubicBezTo>
                <a:cubicBezTo>
                  <a:pt x="5652606" y="225789"/>
                  <a:pt x="5588613" y="169033"/>
                  <a:pt x="5401244" y="201847"/>
                </a:cubicBezTo>
                <a:cubicBezTo>
                  <a:pt x="5213875" y="234661"/>
                  <a:pt x="4975097" y="164065"/>
                  <a:pt x="4815425" y="201847"/>
                </a:cubicBezTo>
                <a:cubicBezTo>
                  <a:pt x="4655753" y="239629"/>
                  <a:pt x="4351682" y="179245"/>
                  <a:pt x="4165167" y="201847"/>
                </a:cubicBezTo>
                <a:cubicBezTo>
                  <a:pt x="3978652" y="224449"/>
                  <a:pt x="3817444" y="152441"/>
                  <a:pt x="3579349" y="201847"/>
                </a:cubicBezTo>
                <a:cubicBezTo>
                  <a:pt x="3341254" y="251253"/>
                  <a:pt x="3366298" y="176188"/>
                  <a:pt x="3186851" y="201847"/>
                </a:cubicBezTo>
                <a:cubicBezTo>
                  <a:pt x="3007404" y="227506"/>
                  <a:pt x="2914775" y="177436"/>
                  <a:pt x="2794353" y="201847"/>
                </a:cubicBezTo>
                <a:cubicBezTo>
                  <a:pt x="2673931" y="226258"/>
                  <a:pt x="2457810" y="166199"/>
                  <a:pt x="2208535" y="201847"/>
                </a:cubicBezTo>
                <a:cubicBezTo>
                  <a:pt x="1959260" y="237495"/>
                  <a:pt x="1838866" y="150370"/>
                  <a:pt x="1622716" y="201847"/>
                </a:cubicBezTo>
                <a:cubicBezTo>
                  <a:pt x="1406566" y="253324"/>
                  <a:pt x="1190823" y="145380"/>
                  <a:pt x="908018" y="201847"/>
                </a:cubicBezTo>
                <a:cubicBezTo>
                  <a:pt x="625213" y="258314"/>
                  <a:pt x="417988" y="197404"/>
                  <a:pt x="0" y="201847"/>
                </a:cubicBezTo>
                <a:cubicBezTo>
                  <a:pt x="-6441" y="131001"/>
                  <a:pt x="1255" y="96090"/>
                  <a:pt x="0" y="0"/>
                </a:cubicBezTo>
                <a:close/>
              </a:path>
              <a:path w="6444000" h="201847" stroke="0" extrusionOk="0">
                <a:moveTo>
                  <a:pt x="0" y="0"/>
                </a:moveTo>
                <a:cubicBezTo>
                  <a:pt x="160561" y="-46197"/>
                  <a:pt x="337302" y="44070"/>
                  <a:pt x="456938" y="0"/>
                </a:cubicBezTo>
                <a:cubicBezTo>
                  <a:pt x="576574" y="-44070"/>
                  <a:pt x="721706" y="8819"/>
                  <a:pt x="849436" y="0"/>
                </a:cubicBezTo>
                <a:cubicBezTo>
                  <a:pt x="977166" y="-8819"/>
                  <a:pt x="1079001" y="51239"/>
                  <a:pt x="1306375" y="0"/>
                </a:cubicBezTo>
                <a:cubicBezTo>
                  <a:pt x="1533749" y="-51239"/>
                  <a:pt x="1582288" y="25196"/>
                  <a:pt x="1763313" y="0"/>
                </a:cubicBezTo>
                <a:cubicBezTo>
                  <a:pt x="1944338" y="-25196"/>
                  <a:pt x="2119851" y="55091"/>
                  <a:pt x="2413571" y="0"/>
                </a:cubicBezTo>
                <a:cubicBezTo>
                  <a:pt x="2707291" y="-55091"/>
                  <a:pt x="2748852" y="33866"/>
                  <a:pt x="2870509" y="0"/>
                </a:cubicBezTo>
                <a:cubicBezTo>
                  <a:pt x="2992166" y="-33866"/>
                  <a:pt x="3301638" y="24141"/>
                  <a:pt x="3456327" y="0"/>
                </a:cubicBezTo>
                <a:cubicBezTo>
                  <a:pt x="3611016" y="-24141"/>
                  <a:pt x="4020399" y="76175"/>
                  <a:pt x="4171025" y="0"/>
                </a:cubicBezTo>
                <a:cubicBezTo>
                  <a:pt x="4321651" y="-76175"/>
                  <a:pt x="4481781" y="45949"/>
                  <a:pt x="4756844" y="0"/>
                </a:cubicBezTo>
                <a:cubicBezTo>
                  <a:pt x="5031907" y="-45949"/>
                  <a:pt x="4955707" y="18851"/>
                  <a:pt x="5149342" y="0"/>
                </a:cubicBezTo>
                <a:cubicBezTo>
                  <a:pt x="5342977" y="-18851"/>
                  <a:pt x="5484377" y="13987"/>
                  <a:pt x="5606280" y="0"/>
                </a:cubicBezTo>
                <a:cubicBezTo>
                  <a:pt x="5728183" y="-13987"/>
                  <a:pt x="6206624" y="72865"/>
                  <a:pt x="6444000" y="0"/>
                </a:cubicBezTo>
                <a:cubicBezTo>
                  <a:pt x="6455973" y="69914"/>
                  <a:pt x="6423038" y="110138"/>
                  <a:pt x="6444000" y="201847"/>
                </a:cubicBezTo>
                <a:cubicBezTo>
                  <a:pt x="6220541" y="227160"/>
                  <a:pt x="5962209" y="155462"/>
                  <a:pt x="5729302" y="201847"/>
                </a:cubicBezTo>
                <a:cubicBezTo>
                  <a:pt x="5496395" y="248232"/>
                  <a:pt x="5364704" y="182434"/>
                  <a:pt x="5143484" y="201847"/>
                </a:cubicBezTo>
                <a:cubicBezTo>
                  <a:pt x="4922264" y="221260"/>
                  <a:pt x="4876109" y="163248"/>
                  <a:pt x="4686545" y="201847"/>
                </a:cubicBezTo>
                <a:cubicBezTo>
                  <a:pt x="4496981" y="240446"/>
                  <a:pt x="4410872" y="188872"/>
                  <a:pt x="4165167" y="201847"/>
                </a:cubicBezTo>
                <a:cubicBezTo>
                  <a:pt x="3919462" y="214822"/>
                  <a:pt x="3852249" y="166386"/>
                  <a:pt x="3708229" y="201847"/>
                </a:cubicBezTo>
                <a:cubicBezTo>
                  <a:pt x="3564209" y="237308"/>
                  <a:pt x="3494378" y="201396"/>
                  <a:pt x="3315731" y="201847"/>
                </a:cubicBezTo>
                <a:cubicBezTo>
                  <a:pt x="3137084" y="202298"/>
                  <a:pt x="3070616" y="186792"/>
                  <a:pt x="2923233" y="201847"/>
                </a:cubicBezTo>
                <a:cubicBezTo>
                  <a:pt x="2775850" y="216902"/>
                  <a:pt x="2514993" y="179248"/>
                  <a:pt x="2208535" y="201847"/>
                </a:cubicBezTo>
                <a:cubicBezTo>
                  <a:pt x="1902077" y="224446"/>
                  <a:pt x="1886782" y="140509"/>
                  <a:pt x="1687156" y="201847"/>
                </a:cubicBezTo>
                <a:cubicBezTo>
                  <a:pt x="1487530" y="263185"/>
                  <a:pt x="1211123" y="175445"/>
                  <a:pt x="972458" y="201847"/>
                </a:cubicBezTo>
                <a:cubicBezTo>
                  <a:pt x="733793" y="228249"/>
                  <a:pt x="415116" y="105725"/>
                  <a:pt x="0" y="201847"/>
                </a:cubicBezTo>
                <a:cubicBezTo>
                  <a:pt x="-19213" y="146727"/>
                  <a:pt x="21477" y="68970"/>
                  <a:pt x="0" y="0"/>
                </a:cubicBez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345555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BF966C7-4E56-4D93-9D4B-9840BAE21D80}"/>
              </a:ext>
            </a:extLst>
          </p:cNvPr>
          <p:cNvSpPr/>
          <p:nvPr/>
        </p:nvSpPr>
        <p:spPr>
          <a:xfrm>
            <a:off x="958213" y="6101525"/>
            <a:ext cx="5760000" cy="201847"/>
          </a:xfrm>
          <a:custGeom>
            <a:avLst/>
            <a:gdLst>
              <a:gd name="connsiteX0" fmla="*/ 0 w 5760000"/>
              <a:gd name="connsiteY0" fmla="*/ 0 h 201847"/>
              <a:gd name="connsiteX1" fmla="*/ 460800 w 5760000"/>
              <a:gd name="connsiteY1" fmla="*/ 0 h 201847"/>
              <a:gd name="connsiteX2" fmla="*/ 921600 w 5760000"/>
              <a:gd name="connsiteY2" fmla="*/ 0 h 201847"/>
              <a:gd name="connsiteX3" fmla="*/ 1555200 w 5760000"/>
              <a:gd name="connsiteY3" fmla="*/ 0 h 201847"/>
              <a:gd name="connsiteX4" fmla="*/ 2131200 w 5760000"/>
              <a:gd name="connsiteY4" fmla="*/ 0 h 201847"/>
              <a:gd name="connsiteX5" fmla="*/ 2707200 w 5760000"/>
              <a:gd name="connsiteY5" fmla="*/ 0 h 201847"/>
              <a:gd name="connsiteX6" fmla="*/ 3225600 w 5760000"/>
              <a:gd name="connsiteY6" fmla="*/ 0 h 201847"/>
              <a:gd name="connsiteX7" fmla="*/ 3628800 w 5760000"/>
              <a:gd name="connsiteY7" fmla="*/ 0 h 201847"/>
              <a:gd name="connsiteX8" fmla="*/ 4147200 w 5760000"/>
              <a:gd name="connsiteY8" fmla="*/ 0 h 201847"/>
              <a:gd name="connsiteX9" fmla="*/ 4723200 w 5760000"/>
              <a:gd name="connsiteY9" fmla="*/ 0 h 201847"/>
              <a:gd name="connsiteX10" fmla="*/ 5184000 w 5760000"/>
              <a:gd name="connsiteY10" fmla="*/ 0 h 201847"/>
              <a:gd name="connsiteX11" fmla="*/ 5760000 w 5760000"/>
              <a:gd name="connsiteY11" fmla="*/ 0 h 201847"/>
              <a:gd name="connsiteX12" fmla="*/ 5760000 w 5760000"/>
              <a:gd name="connsiteY12" fmla="*/ 201847 h 201847"/>
              <a:gd name="connsiteX13" fmla="*/ 5184000 w 5760000"/>
              <a:gd name="connsiteY13" fmla="*/ 201847 h 201847"/>
              <a:gd name="connsiteX14" fmla="*/ 4492800 w 5760000"/>
              <a:gd name="connsiteY14" fmla="*/ 201847 h 201847"/>
              <a:gd name="connsiteX15" fmla="*/ 3859200 w 5760000"/>
              <a:gd name="connsiteY15" fmla="*/ 201847 h 201847"/>
              <a:gd name="connsiteX16" fmla="*/ 3456000 w 5760000"/>
              <a:gd name="connsiteY16" fmla="*/ 201847 h 201847"/>
              <a:gd name="connsiteX17" fmla="*/ 3052800 w 5760000"/>
              <a:gd name="connsiteY17" fmla="*/ 201847 h 201847"/>
              <a:gd name="connsiteX18" fmla="*/ 2476800 w 5760000"/>
              <a:gd name="connsiteY18" fmla="*/ 201847 h 201847"/>
              <a:gd name="connsiteX19" fmla="*/ 1843200 w 5760000"/>
              <a:gd name="connsiteY19" fmla="*/ 201847 h 201847"/>
              <a:gd name="connsiteX20" fmla="*/ 1267200 w 5760000"/>
              <a:gd name="connsiteY20" fmla="*/ 201847 h 201847"/>
              <a:gd name="connsiteX21" fmla="*/ 864000 w 5760000"/>
              <a:gd name="connsiteY21" fmla="*/ 201847 h 201847"/>
              <a:gd name="connsiteX22" fmla="*/ 0 w 5760000"/>
              <a:gd name="connsiteY22" fmla="*/ 201847 h 201847"/>
              <a:gd name="connsiteX23" fmla="*/ 0 w 5760000"/>
              <a:gd name="connsiteY23" fmla="*/ 0 h 20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60000" h="201847" fill="none" extrusionOk="0">
                <a:moveTo>
                  <a:pt x="0" y="0"/>
                </a:moveTo>
                <a:cubicBezTo>
                  <a:pt x="102185" y="-25380"/>
                  <a:pt x="247376" y="15216"/>
                  <a:pt x="460800" y="0"/>
                </a:cubicBezTo>
                <a:cubicBezTo>
                  <a:pt x="674224" y="-15216"/>
                  <a:pt x="756570" y="24049"/>
                  <a:pt x="921600" y="0"/>
                </a:cubicBezTo>
                <a:cubicBezTo>
                  <a:pt x="1086630" y="-24049"/>
                  <a:pt x="1257823" y="21678"/>
                  <a:pt x="1555200" y="0"/>
                </a:cubicBezTo>
                <a:cubicBezTo>
                  <a:pt x="1852577" y="-21678"/>
                  <a:pt x="1941236" y="44134"/>
                  <a:pt x="2131200" y="0"/>
                </a:cubicBezTo>
                <a:cubicBezTo>
                  <a:pt x="2321164" y="-44134"/>
                  <a:pt x="2426081" y="63688"/>
                  <a:pt x="2707200" y="0"/>
                </a:cubicBezTo>
                <a:cubicBezTo>
                  <a:pt x="2988319" y="-63688"/>
                  <a:pt x="2987517" y="9103"/>
                  <a:pt x="3225600" y="0"/>
                </a:cubicBezTo>
                <a:cubicBezTo>
                  <a:pt x="3463683" y="-9103"/>
                  <a:pt x="3538437" y="30997"/>
                  <a:pt x="3628800" y="0"/>
                </a:cubicBezTo>
                <a:cubicBezTo>
                  <a:pt x="3719163" y="-30997"/>
                  <a:pt x="3919718" y="20103"/>
                  <a:pt x="4147200" y="0"/>
                </a:cubicBezTo>
                <a:cubicBezTo>
                  <a:pt x="4374682" y="-20103"/>
                  <a:pt x="4467238" y="44551"/>
                  <a:pt x="4723200" y="0"/>
                </a:cubicBezTo>
                <a:cubicBezTo>
                  <a:pt x="4979162" y="-44551"/>
                  <a:pt x="4966301" y="12224"/>
                  <a:pt x="5184000" y="0"/>
                </a:cubicBezTo>
                <a:cubicBezTo>
                  <a:pt x="5401699" y="-12224"/>
                  <a:pt x="5620522" y="50529"/>
                  <a:pt x="5760000" y="0"/>
                </a:cubicBezTo>
                <a:cubicBezTo>
                  <a:pt x="5778686" y="51622"/>
                  <a:pt x="5753385" y="128132"/>
                  <a:pt x="5760000" y="201847"/>
                </a:cubicBezTo>
                <a:cubicBezTo>
                  <a:pt x="5593285" y="237206"/>
                  <a:pt x="5363658" y="198458"/>
                  <a:pt x="5184000" y="201847"/>
                </a:cubicBezTo>
                <a:cubicBezTo>
                  <a:pt x="5004342" y="205236"/>
                  <a:pt x="4640229" y="138556"/>
                  <a:pt x="4492800" y="201847"/>
                </a:cubicBezTo>
                <a:cubicBezTo>
                  <a:pt x="4345371" y="265138"/>
                  <a:pt x="3991807" y="159335"/>
                  <a:pt x="3859200" y="201847"/>
                </a:cubicBezTo>
                <a:cubicBezTo>
                  <a:pt x="3726593" y="244359"/>
                  <a:pt x="3539638" y="177591"/>
                  <a:pt x="3456000" y="201847"/>
                </a:cubicBezTo>
                <a:cubicBezTo>
                  <a:pt x="3372362" y="226103"/>
                  <a:pt x="3229653" y="195911"/>
                  <a:pt x="3052800" y="201847"/>
                </a:cubicBezTo>
                <a:cubicBezTo>
                  <a:pt x="2875947" y="207783"/>
                  <a:pt x="2705557" y="198316"/>
                  <a:pt x="2476800" y="201847"/>
                </a:cubicBezTo>
                <a:cubicBezTo>
                  <a:pt x="2248043" y="205378"/>
                  <a:pt x="2119980" y="180043"/>
                  <a:pt x="1843200" y="201847"/>
                </a:cubicBezTo>
                <a:cubicBezTo>
                  <a:pt x="1566420" y="223651"/>
                  <a:pt x="1519326" y="175870"/>
                  <a:pt x="1267200" y="201847"/>
                </a:cubicBezTo>
                <a:cubicBezTo>
                  <a:pt x="1015074" y="227824"/>
                  <a:pt x="1031196" y="174198"/>
                  <a:pt x="864000" y="201847"/>
                </a:cubicBezTo>
                <a:cubicBezTo>
                  <a:pt x="696804" y="229496"/>
                  <a:pt x="174677" y="193030"/>
                  <a:pt x="0" y="201847"/>
                </a:cubicBezTo>
                <a:cubicBezTo>
                  <a:pt x="-7060" y="154091"/>
                  <a:pt x="1210" y="46285"/>
                  <a:pt x="0" y="0"/>
                </a:cubicBezTo>
                <a:close/>
              </a:path>
              <a:path w="5760000" h="201847" stroke="0" extrusionOk="0">
                <a:moveTo>
                  <a:pt x="0" y="0"/>
                </a:moveTo>
                <a:cubicBezTo>
                  <a:pt x="203053" y="-54867"/>
                  <a:pt x="312523" y="50651"/>
                  <a:pt x="460800" y="0"/>
                </a:cubicBezTo>
                <a:cubicBezTo>
                  <a:pt x="609077" y="-50651"/>
                  <a:pt x="697000" y="4432"/>
                  <a:pt x="864000" y="0"/>
                </a:cubicBezTo>
                <a:cubicBezTo>
                  <a:pt x="1031000" y="-4432"/>
                  <a:pt x="1214149" y="26384"/>
                  <a:pt x="1324800" y="0"/>
                </a:cubicBezTo>
                <a:cubicBezTo>
                  <a:pt x="1435451" y="-26384"/>
                  <a:pt x="1582885" y="43736"/>
                  <a:pt x="1785600" y="0"/>
                </a:cubicBezTo>
                <a:cubicBezTo>
                  <a:pt x="1988315" y="-43736"/>
                  <a:pt x="2158886" y="8527"/>
                  <a:pt x="2419200" y="0"/>
                </a:cubicBezTo>
                <a:cubicBezTo>
                  <a:pt x="2679514" y="-8527"/>
                  <a:pt x="2772842" y="28753"/>
                  <a:pt x="2880000" y="0"/>
                </a:cubicBezTo>
                <a:cubicBezTo>
                  <a:pt x="2987158" y="-28753"/>
                  <a:pt x="3270996" y="50874"/>
                  <a:pt x="3456000" y="0"/>
                </a:cubicBezTo>
                <a:cubicBezTo>
                  <a:pt x="3641004" y="-50874"/>
                  <a:pt x="3960628" y="57001"/>
                  <a:pt x="4147200" y="0"/>
                </a:cubicBezTo>
                <a:cubicBezTo>
                  <a:pt x="4333772" y="-57001"/>
                  <a:pt x="4461229" y="22558"/>
                  <a:pt x="4723200" y="0"/>
                </a:cubicBezTo>
                <a:cubicBezTo>
                  <a:pt x="4985171" y="-22558"/>
                  <a:pt x="4969628" y="26579"/>
                  <a:pt x="5126400" y="0"/>
                </a:cubicBezTo>
                <a:cubicBezTo>
                  <a:pt x="5283172" y="-26579"/>
                  <a:pt x="5494657" y="12982"/>
                  <a:pt x="5760000" y="0"/>
                </a:cubicBezTo>
                <a:cubicBezTo>
                  <a:pt x="5780135" y="52615"/>
                  <a:pt x="5753525" y="161392"/>
                  <a:pt x="5760000" y="201847"/>
                </a:cubicBezTo>
                <a:cubicBezTo>
                  <a:pt x="5534970" y="231684"/>
                  <a:pt x="5449614" y="148460"/>
                  <a:pt x="5184000" y="201847"/>
                </a:cubicBezTo>
                <a:cubicBezTo>
                  <a:pt x="4918386" y="255234"/>
                  <a:pt x="4802251" y="131937"/>
                  <a:pt x="4492800" y="201847"/>
                </a:cubicBezTo>
                <a:cubicBezTo>
                  <a:pt x="4183349" y="271757"/>
                  <a:pt x="4130246" y="195287"/>
                  <a:pt x="3916800" y="201847"/>
                </a:cubicBezTo>
                <a:cubicBezTo>
                  <a:pt x="3703354" y="208407"/>
                  <a:pt x="3575032" y="196351"/>
                  <a:pt x="3456000" y="201847"/>
                </a:cubicBezTo>
                <a:cubicBezTo>
                  <a:pt x="3336968" y="207343"/>
                  <a:pt x="3047148" y="195842"/>
                  <a:pt x="2937600" y="201847"/>
                </a:cubicBezTo>
                <a:cubicBezTo>
                  <a:pt x="2828052" y="207852"/>
                  <a:pt x="2572928" y="167504"/>
                  <a:pt x="2476800" y="201847"/>
                </a:cubicBezTo>
                <a:cubicBezTo>
                  <a:pt x="2380672" y="236190"/>
                  <a:pt x="2173620" y="191874"/>
                  <a:pt x="2073600" y="201847"/>
                </a:cubicBezTo>
                <a:cubicBezTo>
                  <a:pt x="1973580" y="211820"/>
                  <a:pt x="1808545" y="191975"/>
                  <a:pt x="1670400" y="201847"/>
                </a:cubicBezTo>
                <a:cubicBezTo>
                  <a:pt x="1532255" y="211719"/>
                  <a:pt x="1165358" y="192363"/>
                  <a:pt x="979200" y="201847"/>
                </a:cubicBezTo>
                <a:cubicBezTo>
                  <a:pt x="793042" y="211331"/>
                  <a:pt x="483164" y="195736"/>
                  <a:pt x="0" y="201847"/>
                </a:cubicBezTo>
                <a:cubicBezTo>
                  <a:pt x="-2810" y="116866"/>
                  <a:pt x="3148" y="80933"/>
                  <a:pt x="0" y="0"/>
                </a:cubicBezTo>
                <a:close/>
              </a:path>
            </a:pathLst>
          </a:custGeom>
          <a:solidFill>
            <a:srgbClr val="FFFF00">
              <a:alpha val="71000"/>
            </a:srgbClr>
          </a:solidFill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13455554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9E8972-9033-3745-B1C1-98D413EA2653}"/>
              </a:ext>
            </a:extLst>
          </p:cNvPr>
          <p:cNvSpPr txBox="1"/>
          <p:nvPr/>
        </p:nvSpPr>
        <p:spPr>
          <a:xfrm>
            <a:off x="420206" y="1196753"/>
            <a:ext cx="11644970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●ネットは便利だけど犯罪</a:t>
            </a:r>
            <a:r>
              <a:rPr lang="ja-JP" altLang="en-US" sz="24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（はんざい）</a:t>
            </a: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やいじめ、依存</a:t>
            </a:r>
            <a:r>
              <a:rPr lang="ja-JP" altLang="en-US" sz="24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（いぞん）　</a:t>
            </a:r>
            <a:endParaRPr lang="en-US" altLang="ja-JP" sz="2400" spc="300" dirty="0"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   </a:t>
            </a: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などこわい落とし穴があることを知っておこう！</a:t>
            </a:r>
          </a:p>
          <a:p>
            <a:pPr>
              <a:lnSpc>
                <a:spcPct val="150000"/>
              </a:lnSpc>
            </a:pP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●ネットの情報はすべてが本当ではないとおぼえておこう！</a:t>
            </a:r>
            <a:endParaRPr lang="en-US" altLang="ja-JP" sz="3200" spc="300" dirty="0"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●相手の気持ちを考えてコミュニケーションをとろう！</a:t>
            </a:r>
            <a:endParaRPr lang="en-US" altLang="ja-JP" sz="3200" spc="300" dirty="0"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●こまったときはひとりでなやまず、大人に相談</a:t>
            </a:r>
            <a:r>
              <a:rPr lang="ja-JP" altLang="en-US" sz="24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（そうだん）</a:t>
            </a: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！</a:t>
            </a:r>
            <a:endParaRPr lang="en-US" altLang="ja-JP" sz="3200" spc="300" dirty="0"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●おうちの人と決めたルールを守り、</a:t>
            </a:r>
            <a:endParaRPr lang="en-US" altLang="ja-JP" sz="3200" spc="300" dirty="0">
              <a:uFill>
                <a:solidFill>
                  <a:srgbClr val="FFFF00"/>
                </a:solidFill>
              </a:uFill>
              <a:latin typeface="HGPSoeiKakupoptai" pitchFamily="82" charset="-128"/>
              <a:ea typeface="HGPSoeiKakupoptai" pitchFamily="82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spc="300" dirty="0">
                <a:uFill>
                  <a:solidFill>
                    <a:srgbClr val="FFFF00"/>
                  </a:solidFill>
                </a:uFill>
                <a:latin typeface="HGPSoeiKakupoptai" pitchFamily="82" charset="-128"/>
                <a:ea typeface="HGPSoeiKakupoptai" pitchFamily="82" charset="-128"/>
              </a:rPr>
              <a:t>　 ネットを安全＆上手に使おう！</a:t>
            </a:r>
          </a:p>
        </p:txBody>
      </p:sp>
    </p:spTree>
    <p:extLst>
      <p:ext uri="{BB962C8B-B14F-4D97-AF65-F5344CB8AC3E}">
        <p14:creationId xmlns:p14="http://schemas.microsoft.com/office/powerpoint/2010/main" val="35725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1">
            <a:extLst>
              <a:ext uri="{FF2B5EF4-FFF2-40B4-BE49-F238E27FC236}">
                <a16:creationId xmlns:a16="http://schemas.microsoft.com/office/drawing/2014/main" id="{72B7A07D-FF91-4AC4-8394-DDD5039FB79B}"/>
              </a:ext>
            </a:extLst>
          </p:cNvPr>
          <p:cNvSpPr txBox="1">
            <a:spLocks/>
          </p:cNvSpPr>
          <p:nvPr/>
        </p:nvSpPr>
        <p:spPr>
          <a:xfrm>
            <a:off x="636102" y="179046"/>
            <a:ext cx="8130209" cy="904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NTT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東日本のお仕事とは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……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7"/>
          <a:stretch/>
        </p:blipFill>
        <p:spPr>
          <a:xfrm>
            <a:off x="7947989" y="929308"/>
            <a:ext cx="3879572" cy="5715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9" y="92930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6D4A4D55-BACA-614F-AD3B-E91DB3AC5F52}"/>
              </a:ext>
            </a:extLst>
          </p:cNvPr>
          <p:cNvSpPr/>
          <p:nvPr/>
        </p:nvSpPr>
        <p:spPr>
          <a:xfrm>
            <a:off x="149290" y="18661"/>
            <a:ext cx="1286015" cy="1286015"/>
          </a:xfrm>
          <a:prstGeom prst="ellipse">
            <a:avLst/>
          </a:prstGeom>
          <a:solidFill>
            <a:srgbClr val="28752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287529"/>
              </a:highlight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CC972AB8-555B-4743-9A19-0688E658AA97}"/>
              </a:ext>
            </a:extLst>
          </p:cNvPr>
          <p:cNvSpPr/>
          <p:nvPr/>
        </p:nvSpPr>
        <p:spPr>
          <a:xfrm>
            <a:off x="1940767" y="914400"/>
            <a:ext cx="3153747" cy="3153747"/>
          </a:xfrm>
          <a:prstGeom prst="ellipse">
            <a:avLst/>
          </a:prstGeom>
          <a:solidFill>
            <a:srgbClr val="28752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287529"/>
              </a:highlight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86898F38-AD89-984A-B274-FF2455E5C836}"/>
              </a:ext>
            </a:extLst>
          </p:cNvPr>
          <p:cNvSpPr/>
          <p:nvPr/>
        </p:nvSpPr>
        <p:spPr>
          <a:xfrm>
            <a:off x="6456783" y="-18662"/>
            <a:ext cx="1286015" cy="1286015"/>
          </a:xfrm>
          <a:prstGeom prst="ellipse">
            <a:avLst/>
          </a:prstGeom>
          <a:solidFill>
            <a:srgbClr val="28752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287529"/>
              </a:highlight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841725C3-7189-AB40-ACF6-96EEF19EDA79}"/>
              </a:ext>
            </a:extLst>
          </p:cNvPr>
          <p:cNvSpPr/>
          <p:nvPr/>
        </p:nvSpPr>
        <p:spPr>
          <a:xfrm>
            <a:off x="4928870" y="5678403"/>
            <a:ext cx="953329" cy="953329"/>
          </a:xfrm>
          <a:prstGeom prst="ellipse">
            <a:avLst/>
          </a:prstGeom>
          <a:solidFill>
            <a:srgbClr val="28752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287529"/>
              </a:highlight>
            </a:endParaRPr>
          </a:p>
        </p:txBody>
      </p:sp>
      <p:pic>
        <p:nvPicPr>
          <p:cNvPr id="3" name="図 2" descr="図形, 円&#10;&#10;自動的に生成された説明">
            <a:extLst>
              <a:ext uri="{FF2B5EF4-FFF2-40B4-BE49-F238E27FC236}">
                <a16:creationId xmlns:a16="http://schemas.microsoft.com/office/drawing/2014/main" id="{2B564566-0BFE-47DA-B096-531A6CEF8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1" b="21002"/>
          <a:stretch/>
        </p:blipFill>
        <p:spPr>
          <a:xfrm>
            <a:off x="0" y="4366937"/>
            <a:ext cx="2335302" cy="249106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6366B2B-F8F6-1443-89F2-2D5517964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2"/>
          <a:stretch/>
        </p:blipFill>
        <p:spPr>
          <a:xfrm>
            <a:off x="280466" y="693682"/>
            <a:ext cx="4927263" cy="6164318"/>
          </a:xfrm>
          <a:prstGeom prst="rect">
            <a:avLst/>
          </a:prstGeom>
        </p:spPr>
      </p:pic>
      <p:pic>
        <p:nvPicPr>
          <p:cNvPr id="24" name="図 23" descr="図形, 円&#10;&#10;自動的に生成された説明">
            <a:extLst>
              <a:ext uri="{FF2B5EF4-FFF2-40B4-BE49-F238E27FC236}">
                <a16:creationId xmlns:a16="http://schemas.microsoft.com/office/drawing/2014/main" id="{02E8DE45-AE9E-4A23-903F-BC13C1949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61" r="32930"/>
          <a:stretch/>
        </p:blipFill>
        <p:spPr>
          <a:xfrm>
            <a:off x="10077061" y="18661"/>
            <a:ext cx="2114939" cy="1978366"/>
          </a:xfrm>
          <a:prstGeom prst="rect">
            <a:avLst/>
          </a:prstGeom>
        </p:spPr>
      </p:pic>
      <p:sp>
        <p:nvSpPr>
          <p:cNvPr id="9" name="円/楕円 8">
            <a:extLst>
              <a:ext uri="{FF2B5EF4-FFF2-40B4-BE49-F238E27FC236}">
                <a16:creationId xmlns:a16="http://schemas.microsoft.com/office/drawing/2014/main" id="{03E72324-AB37-934B-907E-C1230BD8C4CF}"/>
              </a:ext>
            </a:extLst>
          </p:cNvPr>
          <p:cNvSpPr/>
          <p:nvPr/>
        </p:nvSpPr>
        <p:spPr>
          <a:xfrm>
            <a:off x="11065303" y="3813888"/>
            <a:ext cx="953329" cy="953329"/>
          </a:xfrm>
          <a:prstGeom prst="ellipse">
            <a:avLst/>
          </a:prstGeom>
          <a:solidFill>
            <a:srgbClr val="28752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287529"/>
              </a:highlight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199E73EF-6AF9-BB44-B818-4F6634F86BD5}"/>
              </a:ext>
            </a:extLst>
          </p:cNvPr>
          <p:cNvSpPr/>
          <p:nvPr/>
        </p:nvSpPr>
        <p:spPr>
          <a:xfrm>
            <a:off x="10651619" y="5112449"/>
            <a:ext cx="1572210" cy="1572210"/>
          </a:xfrm>
          <a:prstGeom prst="ellipse">
            <a:avLst/>
          </a:prstGeom>
          <a:solidFill>
            <a:srgbClr val="28752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287529"/>
              </a:highlight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D1CFBEC-ED97-B047-A9AB-DFE18131A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2240">
            <a:off x="10040382" y="963978"/>
            <a:ext cx="785284" cy="115307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4F0A65-60D7-496E-85AC-886E12AD4E89}"/>
              </a:ext>
            </a:extLst>
          </p:cNvPr>
          <p:cNvSpPr txBox="1"/>
          <p:nvPr/>
        </p:nvSpPr>
        <p:spPr>
          <a:xfrm>
            <a:off x="10326980" y="1247746"/>
            <a:ext cx="283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・</a:t>
            </a:r>
            <a:endParaRPr kumimoji="1" lang="ja-JP" altLang="en-US" sz="1200" dirty="0"/>
          </a:p>
        </p:txBody>
      </p:sp>
      <p:pic>
        <p:nvPicPr>
          <p:cNvPr id="22" name="図 21" descr="図形, 円&#10;&#10;自動的に生成された説明">
            <a:extLst>
              <a:ext uri="{FF2B5EF4-FFF2-40B4-BE49-F238E27FC236}">
                <a16:creationId xmlns:a16="http://schemas.microsoft.com/office/drawing/2014/main" id="{1BE01E02-1BE0-406C-A8D4-E5C5266D6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818"/>
          <a:stretch/>
        </p:blipFill>
        <p:spPr>
          <a:xfrm>
            <a:off x="6827333" y="5054859"/>
            <a:ext cx="3153325" cy="1803142"/>
          </a:xfrm>
          <a:prstGeom prst="rect">
            <a:avLst/>
          </a:prstGeom>
        </p:spPr>
      </p:pic>
      <p:sp>
        <p:nvSpPr>
          <p:cNvPr id="16" name="円/楕円 15">
            <a:extLst>
              <a:ext uri="{FF2B5EF4-FFF2-40B4-BE49-F238E27FC236}">
                <a16:creationId xmlns:a16="http://schemas.microsoft.com/office/drawing/2014/main" id="{BFCDC4B5-E503-6143-A852-CC0FC8C628B2}"/>
              </a:ext>
            </a:extLst>
          </p:cNvPr>
          <p:cNvSpPr/>
          <p:nvPr/>
        </p:nvSpPr>
        <p:spPr>
          <a:xfrm>
            <a:off x="4770760" y="271310"/>
            <a:ext cx="6166325" cy="616632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8982E1B-30F7-5346-8802-32B5B984D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127" y="1473057"/>
            <a:ext cx="5460079" cy="290066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EB2422-26E7-5B4A-972A-9F19A67C38C6}"/>
              </a:ext>
            </a:extLst>
          </p:cNvPr>
          <p:cNvSpPr txBox="1"/>
          <p:nvPr/>
        </p:nvSpPr>
        <p:spPr>
          <a:xfrm>
            <a:off x="6675256" y="4466118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spc="3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NTT</a:t>
            </a:r>
            <a:r>
              <a:rPr kumimoji="1" lang="ja-JP" altLang="en-US" sz="3300" b="1">
                <a:latin typeface="Yu Gothic UI" panose="020B0500000000000000" pitchFamily="34" charset="-128"/>
                <a:ea typeface="Yu Gothic UI" panose="020B0500000000000000" pitchFamily="34" charset="-128"/>
              </a:rPr>
              <a:t>東日本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DF44FD-4754-B144-9F9E-ED25AC73E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0" y="5410200"/>
            <a:ext cx="5118100" cy="14478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E0A5633-FA51-4695-BA2C-FF867E5CC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61973" y="1871663"/>
            <a:ext cx="784714" cy="971550"/>
          </a:xfrm>
          <a:prstGeom prst="rect">
            <a:avLst/>
          </a:prstGeom>
        </p:spPr>
      </p:pic>
      <p:pic>
        <p:nvPicPr>
          <p:cNvPr id="27" name="図 26" descr="図形, 円&#10;&#10;自動的に生成された説明">
            <a:extLst>
              <a:ext uri="{FF2B5EF4-FFF2-40B4-BE49-F238E27FC236}">
                <a16:creationId xmlns:a16="http://schemas.microsoft.com/office/drawing/2014/main" id="{5157BFDD-EA32-4CFE-B77B-3B37553BB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74"/>
          <a:stretch/>
        </p:blipFill>
        <p:spPr>
          <a:xfrm>
            <a:off x="3337207" y="18661"/>
            <a:ext cx="1097122" cy="522514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1626669" y="6853397"/>
            <a:ext cx="21464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2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5C82BB-36AC-3541-86CA-32ABCB3953C3}"/>
              </a:ext>
            </a:extLst>
          </p:cNvPr>
          <p:cNvSpPr txBox="1"/>
          <p:nvPr/>
        </p:nvSpPr>
        <p:spPr>
          <a:xfrm>
            <a:off x="3067050" y="561109"/>
            <a:ext cx="6057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150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第</a:t>
            </a:r>
            <a:r>
              <a:rPr kumimoji="1" lang="en-US" altLang="ja-JP" sz="13500" spc="1500" dirty="0">
                <a:solidFill>
                  <a:srgbClr val="FFFF00"/>
                </a:solidFill>
                <a:latin typeface="Snap ITC" pitchFamily="82" charset="0"/>
                <a:ea typeface="HGSoeiKakupoptai" pitchFamily="49" charset="-128"/>
              </a:rPr>
              <a:t>1</a:t>
            </a:r>
            <a:r>
              <a:rPr kumimoji="1" lang="ja-JP" altLang="en-US" sz="6000" spc="1500">
                <a:solidFill>
                  <a:srgbClr val="FFFF00"/>
                </a:solidFill>
                <a:latin typeface="HGSoeiKakupoptai" pitchFamily="49" charset="-128"/>
                <a:ea typeface="HGSoeiKakupoptai" pitchFamily="49" charset="-128"/>
              </a:rPr>
              <a:t>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640F83-8046-4A4D-A58F-A9F99F4054FA}"/>
              </a:ext>
            </a:extLst>
          </p:cNvPr>
          <p:cNvSpPr txBox="1"/>
          <p:nvPr/>
        </p:nvSpPr>
        <p:spPr>
          <a:xfrm>
            <a:off x="1630674" y="2726683"/>
            <a:ext cx="89306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800" spc="300">
                <a:solidFill>
                  <a:schemeClr val="bg1"/>
                </a:solidFill>
                <a:latin typeface="HGPSoeiKakupoptai" pitchFamily="82" charset="-128"/>
                <a:ea typeface="HGPSoeiKakupoptai" pitchFamily="82" charset="-128"/>
              </a:rPr>
              <a:t>インターネットの</a:t>
            </a:r>
          </a:p>
          <a:p>
            <a:pPr algn="ctr"/>
            <a:r>
              <a:rPr lang="ja-JP" altLang="en-US" sz="8800" spc="300">
                <a:solidFill>
                  <a:schemeClr val="bg1"/>
                </a:solidFill>
                <a:latin typeface="HGPSoeiKakupoptai" pitchFamily="82" charset="-128"/>
                <a:ea typeface="HGPSoeiKakupoptai" pitchFamily="82" charset="-128"/>
              </a:rPr>
              <a:t>世界にようこそ！</a:t>
            </a:r>
          </a:p>
        </p:txBody>
      </p:sp>
    </p:spTree>
    <p:extLst>
      <p:ext uri="{BB962C8B-B14F-4D97-AF65-F5344CB8AC3E}">
        <p14:creationId xmlns:p14="http://schemas.microsoft.com/office/powerpoint/2010/main" val="224367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8B004FD3-F284-B24C-A91C-59188188A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インターネットにつながるもの</a:t>
            </a:r>
          </a:p>
        </p:txBody>
      </p:sp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89C26D2-49C3-4531-BA10-EFFA6FAE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228" y="2195116"/>
            <a:ext cx="3022600" cy="1824966"/>
          </a:xfrm>
          <a:prstGeom prst="rect">
            <a:avLst/>
          </a:prstGeom>
        </p:spPr>
      </p:pic>
      <p:pic>
        <p:nvPicPr>
          <p:cNvPr id="8" name="図 7" descr="図形, 四角形&#10;&#10;自動的に生成された説明">
            <a:extLst>
              <a:ext uri="{FF2B5EF4-FFF2-40B4-BE49-F238E27FC236}">
                <a16:creationId xmlns:a16="http://schemas.microsoft.com/office/drawing/2014/main" id="{5123E5D4-BFB1-465D-96AF-D6E7D42A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228" y="4467704"/>
            <a:ext cx="3360024" cy="2061191"/>
          </a:xfrm>
          <a:prstGeom prst="rect">
            <a:avLst/>
          </a:prstGeom>
        </p:spPr>
      </p:pic>
      <p:pic>
        <p:nvPicPr>
          <p:cNvPr id="9" name="図 8" descr="図形&#10;&#10;自動的に生成された説明">
            <a:extLst>
              <a:ext uri="{FF2B5EF4-FFF2-40B4-BE49-F238E27FC236}">
                <a16:creationId xmlns:a16="http://schemas.microsoft.com/office/drawing/2014/main" id="{9ACEB62D-6251-46B8-8F70-1F09A4D1F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6572">
            <a:off x="86281" y="2406381"/>
            <a:ext cx="3539098" cy="3613763"/>
          </a:xfrm>
          <a:prstGeom prst="rect">
            <a:avLst/>
          </a:prstGeom>
        </p:spPr>
      </p:pic>
      <p:pic>
        <p:nvPicPr>
          <p:cNvPr id="10" name="図 9" descr="モニター画面に映る文字のロゴ&#10;&#10;低い精度で自動的に生成された説明">
            <a:extLst>
              <a:ext uri="{FF2B5EF4-FFF2-40B4-BE49-F238E27FC236}">
                <a16:creationId xmlns:a16="http://schemas.microsoft.com/office/drawing/2014/main" id="{1D388536-9117-4C00-80C8-4CC5094B1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832" y="2770712"/>
            <a:ext cx="4263177" cy="33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6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9A9A2B96-D817-8C45-8DD1-4A4AEB956B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spc="300" dirty="0"/>
              <a:t>インターネットでなにができる？</a:t>
            </a:r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9E8DE08D-C9FD-2D4C-8BAB-4A6784EF79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0548" y="2600112"/>
            <a:ext cx="5043488" cy="339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>
                <a:latin typeface="HGSoeiKakupoptai" pitchFamily="49" charset="-128"/>
                <a:ea typeface="HGSoeiKakupoptai" pitchFamily="49" charset="-128"/>
              </a:defRPr>
            </a:lvl1pPr>
            <a:lvl2pPr marL="457200" indent="0">
              <a:buNone/>
              <a:defRPr/>
            </a:lvl2pPr>
          </a:lstStyle>
          <a:p>
            <a:pPr lvl="0" algn="ctr"/>
            <a:r>
              <a:rPr lang="ja-JP" altLang="en-US" sz="11500" dirty="0">
                <a:latin typeface="HGPSoeiKakupoptai" pitchFamily="82" charset="-128"/>
                <a:ea typeface="HGPSoeiKakupoptai" pitchFamily="82" charset="-128"/>
              </a:rPr>
              <a:t>調べる</a:t>
            </a:r>
            <a:endParaRPr lang="en-US" altLang="ja-JP" sz="11500" dirty="0">
              <a:latin typeface="HGPSoeiKakupoptai" pitchFamily="82" charset="-128"/>
              <a:ea typeface="HGPSoeiKakupoptai" pitchFamily="82" charset="-128"/>
            </a:endParaRPr>
          </a:p>
          <a:p>
            <a:pPr lvl="0" algn="ctr"/>
            <a:r>
              <a:rPr lang="ja-JP" altLang="en-US" sz="11500" dirty="0">
                <a:latin typeface="HGPSoeiKakupoptai" pitchFamily="82" charset="-128"/>
                <a:ea typeface="HGPSoeiKakupoptai" pitchFamily="82" charset="-128"/>
              </a:rPr>
              <a:t>学ぶ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10FA607-4D4D-4E9D-A300-83FDC6CD7995}"/>
              </a:ext>
            </a:extLst>
          </p:cNvPr>
          <p:cNvSpPr/>
          <p:nvPr/>
        </p:nvSpPr>
        <p:spPr>
          <a:xfrm>
            <a:off x="1158854" y="2488292"/>
            <a:ext cx="4182193" cy="418219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/>
          <p:cNvSpPr/>
          <p:nvPr/>
        </p:nvSpPr>
        <p:spPr>
          <a:xfrm>
            <a:off x="1158853" y="2466482"/>
            <a:ext cx="4182193" cy="41930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240E27-752B-4FC8-89B0-DD3E2135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64" y="2477387"/>
            <a:ext cx="3763974" cy="41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5722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508</Words>
  <Application>Microsoft Office PowerPoint</Application>
  <PresentationFormat>ワイド画面</PresentationFormat>
  <Paragraphs>122</Paragraphs>
  <Slides>42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42</vt:i4>
      </vt:variant>
    </vt:vector>
  </HeadingPairs>
  <TitlesOfParts>
    <vt:vector size="67" baseType="lpstr">
      <vt:lpstr>Arial Rounded MT Bold</vt:lpstr>
      <vt:lpstr>BIZ UDPゴシック</vt:lpstr>
      <vt:lpstr>Chalkboard SE</vt:lpstr>
      <vt:lpstr>HGPSoeiKakugothicUB</vt:lpstr>
      <vt:lpstr>HGPSoeiKakupoptai</vt:lpstr>
      <vt:lpstr>HGPSoeiKakupoptai</vt:lpstr>
      <vt:lpstr>HGGothicE</vt:lpstr>
      <vt:lpstr>HGSoeiKakupoptai</vt:lpstr>
      <vt:lpstr>Meiryo UI</vt:lpstr>
      <vt:lpstr>UD Digi Kyokasho NK-B</vt:lpstr>
      <vt:lpstr>UD デジタル 教科書体 NK-B</vt:lpstr>
      <vt:lpstr>Yu Gothic UI</vt:lpstr>
      <vt:lpstr>Yu Gothic UI Semibold</vt:lpstr>
      <vt:lpstr>游ゴシック</vt:lpstr>
      <vt:lpstr>游ゴシック</vt:lpstr>
      <vt:lpstr>Arial</vt:lpstr>
      <vt:lpstr>Snap ITC</vt:lpstr>
      <vt:lpstr>デザインの設定</vt:lpstr>
      <vt:lpstr>1_デザインの設定</vt:lpstr>
      <vt:lpstr>2_デザインの設定</vt:lpstr>
      <vt:lpstr>4_デザインの設定</vt:lpstr>
      <vt:lpstr>3_デザインの設定</vt:lpstr>
      <vt:lpstr>5_デザインの設定</vt:lpstr>
      <vt:lpstr>6_デザインの設定</vt:lpstr>
      <vt:lpstr>7_デザインの設定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Masae Inoue  BPC</dc:creator>
  <cp:lastModifiedBy>小山彩香</cp:lastModifiedBy>
  <cp:revision>273</cp:revision>
  <dcterms:created xsi:type="dcterms:W3CDTF">2022-02-21T11:31:11Z</dcterms:created>
  <dcterms:modified xsi:type="dcterms:W3CDTF">2022-05-17T03:23:12Z</dcterms:modified>
</cp:coreProperties>
</file>