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2024/3/14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773723" y="191558"/>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1510081227"/>
              </p:ext>
            </p:extLst>
          </p:nvPr>
        </p:nvGraphicFramePr>
        <p:xfrm>
          <a:off x="181264" y="181383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2023-1/</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2023-1</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高速・大容量の通信を行うため、当社の設置する伝送装置および伝送路設備を用いて、当社サービスユーザ及び当社と相互接続を行う事業者において</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OTU</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フレームを用いた伝送を実現する機能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2023-1</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a:solidFill>
                            <a:srgbClr val="000000"/>
                          </a:solidFill>
                          <a:latin typeface="Meiryo UI" pitchFamily="50" charset="-128"/>
                          <a:ea typeface="Meiryo UI" pitchFamily="50" charset="-128"/>
                          <a:cs typeface="Meiryo UI" pitchFamily="50" charset="-128"/>
                        </a:rPr>
                        <a:t>2024</a:t>
                      </a:r>
                      <a:r>
                        <a:rPr kumimoji="0" lang="ja-JP" altLang="en-US" sz="1100" dirty="0">
                          <a:solidFill>
                            <a:srgbClr val="000000"/>
                          </a:solidFill>
                          <a:latin typeface="Meiryo UI" pitchFamily="50" charset="-128"/>
                          <a:ea typeface="Meiryo UI" pitchFamily="50" charset="-128"/>
                          <a:cs typeface="Meiryo UI" pitchFamily="50" charset="-128"/>
                        </a:rPr>
                        <a:t>年</a:t>
                      </a:r>
                      <a:r>
                        <a:rPr kumimoji="0" lang="en-US" altLang="ja-JP" sz="1100" dirty="0">
                          <a:solidFill>
                            <a:srgbClr val="000000"/>
                          </a:solidFill>
                          <a:latin typeface="Meiryo UI" pitchFamily="50" charset="-128"/>
                          <a:ea typeface="Meiryo UI" pitchFamily="50" charset="-128"/>
                          <a:cs typeface="Meiryo UI" pitchFamily="50" charset="-128"/>
                        </a:rPr>
                        <a:t>3</a:t>
                      </a:r>
                      <a:r>
                        <a:rPr kumimoji="0" lang="ja-JP" altLang="en-US" sz="1100" dirty="0">
                          <a:solidFill>
                            <a:srgbClr val="000000"/>
                          </a:solidFill>
                          <a:latin typeface="Meiryo UI" pitchFamily="50" charset="-128"/>
                          <a:ea typeface="Meiryo UI" pitchFamily="50" charset="-128"/>
                          <a:cs typeface="Meiryo UI" pitchFamily="50" charset="-128"/>
                        </a:rPr>
                        <a:t>月</a:t>
                      </a:r>
                      <a:r>
                        <a:rPr kumimoji="0" lang="en-US" altLang="ja-JP" sz="1100" dirty="0">
                          <a:solidFill>
                            <a:srgbClr val="000000"/>
                          </a:solidFill>
                          <a:latin typeface="Meiryo UI" pitchFamily="50" charset="-128"/>
                          <a:ea typeface="Meiryo UI" pitchFamily="50" charset="-128"/>
                          <a:cs typeface="Meiryo UI" pitchFamily="50" charset="-128"/>
                        </a:rPr>
                        <a:t>15</a:t>
                      </a:r>
                      <a:r>
                        <a:rPr kumimoji="0" lang="ja-JP" altLang="en-US" sz="1100" dirty="0">
                          <a:solidFill>
                            <a:srgbClr val="000000"/>
                          </a:solidFill>
                          <a:latin typeface="Meiryo UI" pitchFamily="50" charset="-128"/>
                          <a:ea typeface="Meiryo UI" pitchFamily="50" charset="-128"/>
                          <a:cs typeface="Meiryo UI" pitchFamily="50" charset="-128"/>
                        </a:rPr>
                        <a:t>日（金）から同年</a:t>
                      </a:r>
                      <a:r>
                        <a:rPr kumimoji="0" lang="en-US" altLang="ja-JP" sz="1100" dirty="0">
                          <a:solidFill>
                            <a:srgbClr val="000000"/>
                          </a:solidFill>
                          <a:latin typeface="Meiryo UI" pitchFamily="50" charset="-128"/>
                          <a:ea typeface="Meiryo UI" pitchFamily="50" charset="-128"/>
                          <a:cs typeface="Meiryo UI" pitchFamily="50" charset="-128"/>
                        </a:rPr>
                        <a:t>4</a:t>
                      </a:r>
                      <a:r>
                        <a:rPr kumimoji="0" lang="ja-JP" altLang="en-US" sz="1100" dirty="0">
                          <a:solidFill>
                            <a:srgbClr val="000000"/>
                          </a:solidFill>
                          <a:latin typeface="Meiryo UI" pitchFamily="50" charset="-128"/>
                          <a:ea typeface="Meiryo UI" pitchFamily="50" charset="-128"/>
                          <a:cs typeface="Meiryo UI" pitchFamily="50" charset="-128"/>
                        </a:rPr>
                        <a:t>月</a:t>
                      </a:r>
                      <a:r>
                        <a:rPr kumimoji="0" lang="en-US" altLang="ja-JP" sz="1100" dirty="0">
                          <a:solidFill>
                            <a:srgbClr val="000000"/>
                          </a:solidFill>
                          <a:latin typeface="Meiryo UI" pitchFamily="50" charset="-128"/>
                          <a:ea typeface="Meiryo UI" pitchFamily="50" charset="-128"/>
                          <a:cs typeface="Meiryo UI" pitchFamily="50" charset="-128"/>
                        </a:rPr>
                        <a:t>15</a:t>
                      </a:r>
                      <a:r>
                        <a:rPr kumimoji="0" lang="ja-JP" altLang="en-US" sz="1100" dirty="0">
                          <a:solidFill>
                            <a:srgbClr val="000000"/>
                          </a:solidFill>
                          <a:latin typeface="Meiryo UI" pitchFamily="50" charset="-128"/>
                          <a:ea typeface="Meiryo UI" pitchFamily="50" charset="-128"/>
                          <a:cs typeface="Meiryo UI" pitchFamily="50" charset="-128"/>
                        </a:rPr>
                        <a:t>日（月）まで</a:t>
                      </a:r>
                      <a:endParaRPr kumimoji="0" lang="en-US" altLang="ja-JP" sz="1100" dirty="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81264" y="131945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46463" y="530622"/>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４年</a:t>
            </a:r>
            <a:r>
              <a:rPr kumimoji="1" lang="ja-JP" altLang="en-US"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73723"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886540699"/>
              </p:ext>
            </p:extLst>
          </p:nvPr>
        </p:nvGraphicFramePr>
        <p:xfrm>
          <a:off x="136248" y="786255"/>
          <a:ext cx="8823271" cy="1098301"/>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411862">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2023-1/</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2023-1</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686439">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高速・大容量の通信を行うため、当社の設置する伝送装置および伝送路設備を用いて、当社サービスユーザ及び当社と相互接続を行う事業者において</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OTU</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フレームを用いた伝送を実現する機能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356</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2024-03-14T00:27:15Z</dcterms:created>
  <dcterms:modified xsi:type="dcterms:W3CDTF">2024-03-14T00:27:18Z</dcterms:modified>
</cp:coreProperties>
</file>