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146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2022/9/6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773723" y="191558"/>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3454399908"/>
              </p:ext>
            </p:extLst>
          </p:nvPr>
        </p:nvGraphicFramePr>
        <p:xfrm>
          <a:off x="181264" y="181383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当社の設置する光信号端末回線又は光信号中継回線と接続する当社の伝送装置において、新たに光伝送網インタフェースを利用者</a:t>
                      </a:r>
                      <a:endParaRPr kumimoji="1"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もしくは接続事業者に提供し、２拠点間の広帯域通信を行うための機能</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を追加</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する。</a:t>
                      </a:r>
                      <a:endParaRPr kumimoji="1" lang="ja-JP" altLang="ja-JP" sz="11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2022</a:t>
                      </a:r>
                      <a:r>
                        <a:rPr kumimoji="0" lang="ja-JP" altLang="en-US" sz="1100" dirty="0" smtClean="0">
                          <a:solidFill>
                            <a:srgbClr val="000000"/>
                          </a:solidFill>
                          <a:latin typeface="Meiryo UI" pitchFamily="50" charset="-128"/>
                          <a:ea typeface="Meiryo UI" pitchFamily="50" charset="-128"/>
                          <a:cs typeface="Meiryo UI" pitchFamily="50" charset="-128"/>
                        </a:rPr>
                        <a:t>年</a:t>
                      </a:r>
                      <a:r>
                        <a:rPr kumimoji="0" lang="en-US" altLang="ja-JP" sz="1100" dirty="0" smtClean="0">
                          <a:solidFill>
                            <a:srgbClr val="000000"/>
                          </a:solidFill>
                          <a:latin typeface="Meiryo UI" pitchFamily="50" charset="-128"/>
                          <a:ea typeface="Meiryo UI" pitchFamily="50" charset="-128"/>
                          <a:cs typeface="Meiryo UI" pitchFamily="50" charset="-128"/>
                        </a:rPr>
                        <a:t>10</a:t>
                      </a:r>
                      <a:r>
                        <a:rPr kumimoji="0" lang="ja-JP" altLang="en-US" sz="1100" dirty="0" smtClean="0">
                          <a:solidFill>
                            <a:srgbClr val="000000"/>
                          </a:solidFill>
                          <a:latin typeface="Meiryo UI" pitchFamily="50" charset="-128"/>
                          <a:ea typeface="Meiryo UI" pitchFamily="50" charset="-128"/>
                          <a:cs typeface="Meiryo UI" pitchFamily="50" charset="-128"/>
                        </a:rPr>
                        <a:t>月７日（金）</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81264" y="131945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46463" y="530622"/>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73723"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2744558743"/>
              </p:ext>
            </p:extLst>
          </p:nvPr>
        </p:nvGraphicFramePr>
        <p:xfrm>
          <a:off x="136248" y="786255"/>
          <a:ext cx="8823271" cy="1098301"/>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411862">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年９月７日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686439">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当社の設置する光信号端末回線又は光信号中継回線と接続する当社の伝送装置において、新たに光伝送網インタフェースを利用者</a:t>
                      </a:r>
                      <a:endParaRPr kumimoji="1"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もしくは接続事業者に提供し、２拠点間の広帯域通信を行うための機能</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を追加する。</a:t>
                      </a:r>
                      <a:endParaRPr kumimoji="1" lang="ja-JP" altLang="ja-JP" sz="11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360</Words>
  <Application>Microsoft Office PowerPoint</Application>
  <PresentationFormat>画面に合わせる (4:3)</PresentationFormat>
  <Paragraphs>35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Times New Roman</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岩井萌</dc:creator>
  <cp:lastModifiedBy>2696402</cp:lastModifiedBy>
  <cp:revision>6</cp:revision>
  <dcterms:created xsi:type="dcterms:W3CDTF">2021-08-04T11:16:41Z</dcterms:created>
  <dcterms:modified xsi:type="dcterms:W3CDTF">2022-09-06T05:59:09Z</dcterms:modified>
</cp:coreProperties>
</file>