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02"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623517331"/>
              </p:ext>
            </p:extLst>
          </p:nvPr>
        </p:nvGraphicFramePr>
        <p:xfrm>
          <a:off x="136248" y="138917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月７日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網において、新たに</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サーバを用いて制御する機能を有する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対応収容ルータを設置の上、</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メディアゲートウェイ、関門系ルータ及び関門交換機を用いることで、</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符号伝送が可能な収容ルータを用いた光アクセスサービスのユーザへ当社の</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電話サービスの提供を実現するとともに、当該光アクセスサービス及び当該</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電話サービスと他事業者との相互接続を実現する機能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2021</a:t>
                      </a:r>
                      <a:r>
                        <a:rPr kumimoji="0" lang="ja-JP" altLang="en-US" sz="1100" dirty="0" smtClean="0">
                          <a:solidFill>
                            <a:srgbClr val="000000"/>
                          </a:solidFill>
                          <a:latin typeface="Meiryo UI" pitchFamily="50" charset="-128"/>
                          <a:ea typeface="Meiryo UI" pitchFamily="50" charset="-128"/>
                          <a:cs typeface="Meiryo UI" pitchFamily="50" charset="-128"/>
                        </a:rPr>
                        <a:t>年</a:t>
                      </a:r>
                      <a:r>
                        <a:rPr kumimoji="0" lang="en-US" altLang="ja-JP" sz="1100" dirty="0" smtClean="0">
                          <a:solidFill>
                            <a:srgbClr val="000000"/>
                          </a:solidFill>
                          <a:latin typeface="Meiryo UI" pitchFamily="50" charset="-128"/>
                          <a:ea typeface="Meiryo UI" pitchFamily="50" charset="-128"/>
                          <a:cs typeface="Meiryo UI" pitchFamily="50" charset="-128"/>
                        </a:rPr>
                        <a:t>10</a:t>
                      </a:r>
                      <a:r>
                        <a:rPr kumimoji="0" lang="ja-JP" altLang="en-US" sz="1100" dirty="0" smtClean="0">
                          <a:solidFill>
                            <a:srgbClr val="000000"/>
                          </a:solidFill>
                          <a:latin typeface="Meiryo UI" pitchFamily="50" charset="-128"/>
                          <a:ea typeface="Meiryo UI" pitchFamily="50" charset="-128"/>
                          <a:cs typeface="Meiryo UI" pitchFamily="50" charset="-128"/>
                        </a:rPr>
                        <a:t>月８日（金）から同年</a:t>
                      </a:r>
                      <a:r>
                        <a:rPr kumimoji="0" lang="en-US" altLang="ja-JP" sz="1100" dirty="0" smtClean="0">
                          <a:solidFill>
                            <a:srgbClr val="000000"/>
                          </a:solidFill>
                          <a:latin typeface="Meiryo UI" pitchFamily="50" charset="-128"/>
                          <a:ea typeface="Meiryo UI" pitchFamily="50" charset="-128"/>
                          <a:cs typeface="Meiryo UI" pitchFamily="50" charset="-128"/>
                        </a:rPr>
                        <a:t>11</a:t>
                      </a:r>
                      <a:r>
                        <a:rPr kumimoji="0" lang="ja-JP" altLang="en-US" sz="1100" dirty="0" smtClean="0">
                          <a:solidFill>
                            <a:srgbClr val="000000"/>
                          </a:solidFill>
                          <a:latin typeface="Meiryo UI" pitchFamily="50" charset="-128"/>
                          <a:ea typeface="Meiryo UI" pitchFamily="50" charset="-128"/>
                          <a:cs typeface="Meiryo UI" pitchFamily="50" charset="-128"/>
                        </a:rPr>
                        <a:t>月８日（月）まで</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70581" y="252794"/>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3107218889"/>
              </p:ext>
            </p:extLst>
          </p:nvPr>
        </p:nvGraphicFramePr>
        <p:xfrm>
          <a:off x="136248" y="786255"/>
          <a:ext cx="8823271" cy="1008184"/>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月７日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網において、新たに</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サーバを用いて制御する機能を有する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対応収容ルータを設置の上、</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メディアゲートウェイ、関門系ルータ及び関門交換機を用いることで、</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符号伝送が可能な収容ルータを用いた光アクセスサービスのユーザへ当社の</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電話サービスの提供を実現するとともに、当該光アクセスサービス及び当該</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電話サービスと他事業者との相互接続を実現する機能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459</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2021-10-07T05:16:34Z</dcterms:created>
  <dcterms:modified xsi:type="dcterms:W3CDTF">2021-10-07T05:16:37Z</dcterms:modified>
</cp:coreProperties>
</file>