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2021/8/5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4155951568"/>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網において音声伝送役務を提供するために用いている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及び中継ルータ、関門系ルータ、メディアゲートウェイ、伝送路、関門交換機で構成される伝送交換設備に加え、新たにモバイル網との発信転送に係る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サーバへの機能の具備及び</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通信に係るデータの変換を行う</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用サーバ、モバイル網との接続用ルータの設置を行い、他社から調達するモバイル網を用いて、ワイヤレス固定電話の提供及び当該サービスと他事業者との相互接続を実現する機能</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年９月６日（月）正午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1646253880"/>
              </p:ext>
            </p:extLst>
          </p:nvPr>
        </p:nvGraphicFramePr>
        <p:xfrm>
          <a:off x="136248" y="786255"/>
          <a:ext cx="8823271" cy="100818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網において音声伝送役務を提供するために用いている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及び中継ルータ、関門系ルータ、メディアゲートウェイ、伝送路、関門交換機で構成される伝送交換設備に加え、新たにモバイル網との発信転送に係る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サーバへの機能の具備及び</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通信に係るデータの変換を行う</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用サーバ、モバイル網との接続用ルータの設置を行い、他社から調達するモバイル網を用いて、ワイヤレス固定電話の提供及び当該サービスと他事業者との相互接続を実現する機能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2021-08-05T05:44:24Z</dcterms:created>
  <dcterms:modified xsi:type="dcterms:W3CDTF">2021-08-05T05:44:28Z</dcterms:modified>
</cp:coreProperties>
</file>