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1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50421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10990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6867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6926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6434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313846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363315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9960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17847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679052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9717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2020/6/19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272281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2020/6/19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16532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21212" y="333574"/>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3480827646"/>
              </p:ext>
            </p:extLst>
          </p:nvPr>
        </p:nvGraphicFramePr>
        <p:xfrm>
          <a:off x="136248" y="138917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広域イーサネットサービスとして高速・大容量の通信を行うための、ルータおよび伝送路設備を用いて、通信路の設定および伝送を行い、</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イーサネットフレームを交換する機能</a:t>
                      </a:r>
                      <a:endParaRPr kumimoji="1" lang="ja-JP" altLang="en-US" sz="11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2020</a:t>
                      </a:r>
                      <a:r>
                        <a:rPr kumimoji="0" lang="ja-JP" altLang="en-US" sz="1100" dirty="0" smtClean="0">
                          <a:solidFill>
                            <a:srgbClr val="000000"/>
                          </a:solidFill>
                          <a:latin typeface="Meiryo UI" pitchFamily="50" charset="-128"/>
                          <a:ea typeface="Meiryo UI" pitchFamily="50" charset="-128"/>
                          <a:cs typeface="Meiryo UI" pitchFamily="50" charset="-128"/>
                        </a:rPr>
                        <a:t>年</a:t>
                      </a:r>
                      <a:r>
                        <a:rPr kumimoji="0" lang="en-US" altLang="ja-JP" sz="1100" dirty="0" smtClean="0">
                          <a:solidFill>
                            <a:srgbClr val="000000"/>
                          </a:solidFill>
                          <a:latin typeface="Meiryo UI" pitchFamily="50" charset="-128"/>
                          <a:ea typeface="Meiryo UI" pitchFamily="50" charset="-128"/>
                          <a:cs typeface="Meiryo UI" pitchFamily="50" charset="-128"/>
                        </a:rPr>
                        <a:t>7</a:t>
                      </a:r>
                      <a:r>
                        <a:rPr kumimoji="0" lang="ja-JP" altLang="en-US" sz="1100" dirty="0" smtClean="0">
                          <a:solidFill>
                            <a:srgbClr val="000000"/>
                          </a:solidFill>
                          <a:latin typeface="Meiryo UI" pitchFamily="50" charset="-128"/>
                          <a:ea typeface="Meiryo UI" pitchFamily="50" charset="-128"/>
                          <a:cs typeface="Meiryo UI" pitchFamily="50" charset="-128"/>
                        </a:rPr>
                        <a:t>月</a:t>
                      </a:r>
                      <a:r>
                        <a:rPr kumimoji="0" lang="en-US" altLang="ja-JP" sz="1100" dirty="0" smtClean="0">
                          <a:solidFill>
                            <a:srgbClr val="000000"/>
                          </a:solidFill>
                          <a:latin typeface="Meiryo UI" pitchFamily="50" charset="-128"/>
                          <a:ea typeface="Meiryo UI" pitchFamily="50" charset="-128"/>
                          <a:cs typeface="Meiryo UI" pitchFamily="50" charset="-128"/>
                        </a:rPr>
                        <a:t>20</a:t>
                      </a:r>
                      <a:r>
                        <a:rPr kumimoji="0" lang="ja-JP" altLang="en-US" sz="1100" dirty="0" smtClean="0">
                          <a:solidFill>
                            <a:srgbClr val="000000"/>
                          </a:solidFill>
                          <a:latin typeface="Meiryo UI" pitchFamily="50" charset="-128"/>
                          <a:ea typeface="Meiryo UI" pitchFamily="50" charset="-128"/>
                          <a:cs typeface="Meiryo UI" pitchFamily="50" charset="-128"/>
                        </a:rPr>
                        <a:t>日（月）正午</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36659" y="906869"/>
            <a:ext cx="8802355" cy="291170"/>
          </a:xfrm>
          <a:prstGeom prst="rect">
            <a:avLst/>
          </a:prstGeom>
          <a:noFill/>
          <a:ln>
            <a:solidFill>
              <a:schemeClr val="tx1"/>
            </a:solidFill>
          </a:ln>
        </p:spPr>
        <p:txBody>
          <a:bodyPr wrap="square" rtlCol="0">
            <a:spAutoFit/>
          </a:bodyPr>
          <a:lstStyle/>
          <a:p>
            <a:pPr marL="263776" indent="-263776">
              <a:buFont typeface="Wingdings" panose="05000000000000000000" pitchFamily="2" charset="2"/>
              <a:buChar char="Ø"/>
            </a:pPr>
            <a:r>
              <a:rPr lang="ja-JP" altLang="en-US" sz="1292" dirty="0">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70581" y="252794"/>
            <a:ext cx="1297537" cy="660117"/>
          </a:xfrm>
          <a:prstGeom prst="rect">
            <a:avLst/>
          </a:prstGeom>
          <a:noFill/>
          <a:ln>
            <a:noFill/>
          </a:ln>
        </p:spPr>
        <p:txBody>
          <a:bodyPr wrap="square" rtlCol="0" anchor="ctr">
            <a:spAutoFit/>
          </a:bodyPr>
          <a:lstStyle/>
          <a:p>
            <a:pPr algn="dist"/>
            <a:r>
              <a:rPr lang="en-US" altLang="ja-JP" sz="738"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38"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38" dirty="0">
                <a:latin typeface="Meiryo UI" panose="020B0604030504040204" pitchFamily="50" charset="-128"/>
                <a:ea typeface="Meiryo UI" panose="020B0604030504040204" pitchFamily="50" charset="-128"/>
                <a:cs typeface="Meiryo UI" panose="020B0604030504040204" pitchFamily="50" charset="-128"/>
              </a:rPr>
              <a:t>6</a:t>
            </a:r>
            <a:r>
              <a:rPr lang="ja-JP" altLang="en-US" sz="738"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38" dirty="0">
                <a:latin typeface="Meiryo UI" panose="020B0604030504040204" pitchFamily="50" charset="-128"/>
                <a:ea typeface="Meiryo UI" panose="020B0604030504040204" pitchFamily="50" charset="-128"/>
                <a:cs typeface="Meiryo UI" panose="020B0604030504040204" pitchFamily="50" charset="-128"/>
              </a:rPr>
              <a:t>19</a:t>
            </a:r>
            <a:r>
              <a:rPr lang="ja-JP" altLang="en-US" sz="738"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738" dirty="0">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738" dirty="0">
                <a:latin typeface="Meiryo UI" panose="020B0604030504040204" pitchFamily="50" charset="-128"/>
                <a:ea typeface="Meiryo UI" panose="020B0604030504040204" pitchFamily="50" charset="-128"/>
                <a:cs typeface="Meiryo UI" panose="020B0604030504040204" pitchFamily="50" charset="-128"/>
              </a:rPr>
              <a:t>相互接続推進部</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738" dirty="0">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738" dirty="0">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4014043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143733" y="1708261"/>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62384"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別紙</a:t>
            </a:r>
            <a:r>
              <a:rPr lang="en-US" altLang="ja-JP"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3767628450"/>
              </p:ext>
            </p:extLst>
          </p:nvPr>
        </p:nvGraphicFramePr>
        <p:xfrm>
          <a:off x="136248" y="786255"/>
          <a:ext cx="8823271" cy="675249"/>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253218">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22031">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広域イーサネットサービスとして高速・大容量の通信を行うための、ルータおよび伝送路設備を用いて、通信路の設定および伝送を行い、</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イーサネットフレームを交換する機能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322407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332</Words>
  <Application>Microsoft Office PowerPoint</Application>
  <PresentationFormat>画面に合わせる (4:3)</PresentationFormat>
  <Paragraphs>35</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2020-06-19T06:41:57Z</dcterms:created>
  <dcterms:modified xsi:type="dcterms:W3CDTF">2020-06-19T06:42:12Z</dcterms:modified>
</cp:coreProperties>
</file>