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4"/>
  </p:notesMasterIdLst>
  <p:sldIdLst>
    <p:sldId id="273" r:id="rId2"/>
    <p:sldId id="274" r:id="rId3"/>
  </p:sldIdLst>
  <p:sldSz cx="9906000" cy="6858000" type="A4"/>
  <p:notesSz cx="6807200" cy="9939338"/>
  <p:defaultTex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0000"/>
    <a:srgbClr val="FFFFFF"/>
    <a:srgbClr val="F2DCDB"/>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117" d="100"/>
          <a:sy n="117" d="100"/>
        </p:scale>
        <p:origin x="-936" y="-90"/>
      </p:cViewPr>
      <p:guideLst>
        <p:guide orient="horz"/>
        <p:guide pos="312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fontAlgn="auto">
              <a:spcBef>
                <a:spcPts val="0"/>
              </a:spcBef>
              <a:spcAft>
                <a:spcPts val="0"/>
              </a:spcAft>
              <a:defRPr sz="1200">
                <a:latin typeface="+mn-lt"/>
                <a:ea typeface="+mn-ea"/>
              </a:defRPr>
            </a:lvl1pPr>
          </a:lstStyle>
          <a:p>
            <a:pPr>
              <a:defRPr/>
            </a:pPr>
            <a:endParaRPr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fontAlgn="auto">
              <a:spcBef>
                <a:spcPts val="0"/>
              </a:spcBef>
              <a:spcAft>
                <a:spcPts val="0"/>
              </a:spcAft>
              <a:defRPr sz="1200" smtClean="0">
                <a:latin typeface="+mn-lt"/>
                <a:ea typeface="+mn-ea"/>
              </a:defRPr>
            </a:lvl1pPr>
          </a:lstStyle>
          <a:p>
            <a:pPr>
              <a:defRPr/>
            </a:pPr>
            <a:fld id="{6A2BD33A-106C-4933-975C-016317F434E2}" type="datetimeFigureOut">
              <a:rPr lang="ja-JP" altLang="en-US"/>
              <a:pPr>
                <a:defRPr/>
              </a:pPr>
              <a:t>2019/3/29</a:t>
            </a:fld>
            <a:endParaRPr lang="ja-JP" altLang="en-US"/>
          </a:p>
        </p:txBody>
      </p:sp>
      <p:sp>
        <p:nvSpPr>
          <p:cNvPr id="4" name="スライド イメージ プレースホルダー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440" tIns="45720" rIns="91440" bIns="45720" rtlCol="0" anchor="ctr"/>
          <a:lstStyle/>
          <a:p>
            <a:pPr lvl="0"/>
            <a:endParaRPr lang="ja-JP" altLang="en-US" noProof="0"/>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fontAlgn="auto">
              <a:spcBef>
                <a:spcPts val="0"/>
              </a:spcBef>
              <a:spcAft>
                <a:spcPts val="0"/>
              </a:spcAft>
              <a:defRPr sz="1200">
                <a:latin typeface="+mn-lt"/>
                <a:ea typeface="+mn-ea"/>
              </a:defRPr>
            </a:lvl1pPr>
          </a:lstStyle>
          <a:p>
            <a:pPr>
              <a:defRPr/>
            </a:pPr>
            <a:endParaRPr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fontAlgn="auto">
              <a:spcBef>
                <a:spcPts val="0"/>
              </a:spcBef>
              <a:spcAft>
                <a:spcPts val="0"/>
              </a:spcAft>
              <a:defRPr sz="1200" smtClean="0">
                <a:latin typeface="+mn-lt"/>
                <a:ea typeface="+mn-ea"/>
              </a:defRPr>
            </a:lvl1pPr>
          </a:lstStyle>
          <a:p>
            <a:pPr>
              <a:defRPr/>
            </a:pPr>
            <a:fld id="{E7E40C69-2984-4198-AACE-E7E6E6389EC2}" type="slidenum">
              <a:rPr lang="ja-JP" altLang="en-US"/>
              <a:pPr>
                <a:defRPr/>
              </a:pPr>
              <a:t>‹#›</a:t>
            </a:fld>
            <a:endParaRPr lang="ja-JP" altLang="en-US"/>
          </a:p>
        </p:txBody>
      </p:sp>
    </p:spTree>
    <p:extLst>
      <p:ext uri="{BB962C8B-B14F-4D97-AF65-F5344CB8AC3E}">
        <p14:creationId xmlns:p14="http://schemas.microsoft.com/office/powerpoint/2010/main" val="98853713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mn-lt"/>
        <a:ea typeface="+mn-ea"/>
        <a:cs typeface="+mn-cs"/>
      </a:defRPr>
    </a:lvl1pPr>
    <a:lvl2pPr marL="457200" algn="l" rtl="0" fontAlgn="base">
      <a:spcBef>
        <a:spcPct val="30000"/>
      </a:spcBef>
      <a:spcAft>
        <a:spcPct val="0"/>
      </a:spcAft>
      <a:defRPr kumimoji="1" sz="1200" kern="1200">
        <a:solidFill>
          <a:schemeClr val="tx1"/>
        </a:solidFill>
        <a:latin typeface="+mn-lt"/>
        <a:ea typeface="+mn-ea"/>
        <a:cs typeface="+mn-cs"/>
      </a:defRPr>
    </a:lvl2pPr>
    <a:lvl3pPr marL="914400" algn="l" rtl="0" fontAlgn="base">
      <a:spcBef>
        <a:spcPct val="30000"/>
      </a:spcBef>
      <a:spcAft>
        <a:spcPct val="0"/>
      </a:spcAft>
      <a:defRPr kumimoji="1" sz="1200" kern="1200">
        <a:solidFill>
          <a:schemeClr val="tx1"/>
        </a:solidFill>
        <a:latin typeface="+mn-lt"/>
        <a:ea typeface="+mn-ea"/>
        <a:cs typeface="+mn-cs"/>
      </a:defRPr>
    </a:lvl3pPr>
    <a:lvl4pPr marL="1371600" algn="l" rtl="0" fontAlgn="base">
      <a:spcBef>
        <a:spcPct val="30000"/>
      </a:spcBef>
      <a:spcAft>
        <a:spcPct val="0"/>
      </a:spcAft>
      <a:defRPr kumimoji="1" sz="1200" kern="1200">
        <a:solidFill>
          <a:schemeClr val="tx1"/>
        </a:solidFill>
        <a:latin typeface="+mn-lt"/>
        <a:ea typeface="+mn-ea"/>
        <a:cs typeface="+mn-cs"/>
      </a:defRPr>
    </a:lvl4pPr>
    <a:lvl5pPr marL="1828800" algn="l" rtl="0" fontAlgn="base">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75EA1288-67C6-455F-B9BB-FC54B6DE1DEB}" type="datetimeFigureOut">
              <a:rPr lang="ja-JP" altLang="en-US"/>
              <a:pPr>
                <a:defRPr/>
              </a:pPr>
              <a:t>2019/3/29</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3DA01C7B-5941-47CE-833D-B08648CD7BDA}" type="slidenum">
              <a:rPr lang="ja-JP" altLang="en-US"/>
              <a:pPr>
                <a:defRPr/>
              </a:pPr>
              <a:t>‹#›</a:t>
            </a:fld>
            <a:endParaRPr lang="ja-JP" altLang="en-US"/>
          </a:p>
        </p:txBody>
      </p:sp>
    </p:spTree>
    <p:extLst>
      <p:ext uri="{BB962C8B-B14F-4D97-AF65-F5344CB8AC3E}">
        <p14:creationId xmlns:p14="http://schemas.microsoft.com/office/powerpoint/2010/main" val="42309421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51C64F1A-1F31-476F-A63E-D187D3D41BD5}" type="datetimeFigureOut">
              <a:rPr lang="ja-JP" altLang="en-US"/>
              <a:pPr>
                <a:defRPr/>
              </a:pPr>
              <a:t>2019/3/29</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D6CCD86B-1C88-4697-9962-F69B3B87E3F8}" type="slidenum">
              <a:rPr lang="ja-JP" altLang="en-US"/>
              <a:pPr>
                <a:defRPr/>
              </a:pPr>
              <a:t>‹#›</a:t>
            </a:fld>
            <a:endParaRPr lang="ja-JP" altLang="en-US"/>
          </a:p>
        </p:txBody>
      </p:sp>
    </p:spTree>
    <p:extLst>
      <p:ext uri="{BB962C8B-B14F-4D97-AF65-F5344CB8AC3E}">
        <p14:creationId xmlns:p14="http://schemas.microsoft.com/office/powerpoint/2010/main" val="426009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80337" y="274639"/>
            <a:ext cx="2414588" cy="5851525"/>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536575" y="274639"/>
            <a:ext cx="7078663"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5FE9416E-FE25-47EA-BA19-64F0BF361082}" type="datetimeFigureOut">
              <a:rPr lang="ja-JP" altLang="en-US"/>
              <a:pPr>
                <a:defRPr/>
              </a:pPr>
              <a:t>2019/3/29</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0B529D2F-14DD-469C-A2C0-DA9532FE2C01}" type="slidenum">
              <a:rPr lang="ja-JP" altLang="en-US"/>
              <a:pPr>
                <a:defRPr/>
              </a:pPr>
              <a:t>‹#›</a:t>
            </a:fld>
            <a:endParaRPr lang="ja-JP" altLang="en-US"/>
          </a:p>
        </p:txBody>
      </p:sp>
    </p:spTree>
    <p:extLst>
      <p:ext uri="{BB962C8B-B14F-4D97-AF65-F5344CB8AC3E}">
        <p14:creationId xmlns:p14="http://schemas.microsoft.com/office/powerpoint/2010/main" val="25220472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11627916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3EC2DA8F-FBB1-49BB-B222-6A816F0369F2}" type="datetimeFigureOut">
              <a:rPr lang="ja-JP" altLang="en-US"/>
              <a:pPr>
                <a:defRPr/>
              </a:pPr>
              <a:t>2019/3/29</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5E499AF9-FE6D-4FAD-B5FD-499A0AFF6E31}" type="slidenum">
              <a:rPr lang="ja-JP" altLang="en-US"/>
              <a:pPr>
                <a:defRPr/>
              </a:pPr>
              <a:t>‹#›</a:t>
            </a:fld>
            <a:endParaRPr lang="ja-JP" altLang="en-US"/>
          </a:p>
        </p:txBody>
      </p:sp>
    </p:spTree>
    <p:extLst>
      <p:ext uri="{BB962C8B-B14F-4D97-AF65-F5344CB8AC3E}">
        <p14:creationId xmlns:p14="http://schemas.microsoft.com/office/powerpoint/2010/main" val="21360064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fld id="{F3369135-E7FC-4CA7-A1E0-3DCD97ACFCE4}" type="datetimeFigureOut">
              <a:rPr lang="ja-JP" altLang="en-US"/>
              <a:pPr>
                <a:defRPr/>
              </a:pPr>
              <a:t>2019/3/29</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A4A2ECCF-EA41-452B-8B55-F3FE7020DB15}" type="slidenum">
              <a:rPr lang="ja-JP" altLang="en-US"/>
              <a:pPr>
                <a:defRPr/>
              </a:pPr>
              <a:t>‹#›</a:t>
            </a:fld>
            <a:endParaRPr lang="ja-JP" altLang="en-US"/>
          </a:p>
        </p:txBody>
      </p:sp>
    </p:spTree>
    <p:extLst>
      <p:ext uri="{BB962C8B-B14F-4D97-AF65-F5344CB8AC3E}">
        <p14:creationId xmlns:p14="http://schemas.microsoft.com/office/powerpoint/2010/main" val="10698208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536575"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5448300"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3"/>
          <p:cNvSpPr>
            <a:spLocks noGrp="1"/>
          </p:cNvSpPr>
          <p:nvPr>
            <p:ph type="dt" sz="half" idx="10"/>
          </p:nvPr>
        </p:nvSpPr>
        <p:spPr/>
        <p:txBody>
          <a:bodyPr/>
          <a:lstStyle>
            <a:lvl1pPr>
              <a:defRPr/>
            </a:lvl1pPr>
          </a:lstStyle>
          <a:p>
            <a:pPr>
              <a:defRPr/>
            </a:pPr>
            <a:fld id="{E0899B35-6321-47D6-B51F-662B21286352}" type="datetimeFigureOut">
              <a:rPr lang="ja-JP" altLang="en-US"/>
              <a:pPr>
                <a:defRPr/>
              </a:pPr>
              <a:t>2019/3/29</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623315E6-D0E1-42C6-B001-72EB6019C89E}" type="slidenum">
              <a:rPr lang="ja-JP" altLang="en-US"/>
              <a:pPr>
                <a:defRPr/>
              </a:pPr>
              <a:t>‹#›</a:t>
            </a:fld>
            <a:endParaRPr lang="ja-JP" altLang="en-US"/>
          </a:p>
        </p:txBody>
      </p:sp>
    </p:spTree>
    <p:extLst>
      <p:ext uri="{BB962C8B-B14F-4D97-AF65-F5344CB8AC3E}">
        <p14:creationId xmlns:p14="http://schemas.microsoft.com/office/powerpoint/2010/main" val="26199247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3"/>
          <p:cNvSpPr>
            <a:spLocks noGrp="1"/>
          </p:cNvSpPr>
          <p:nvPr>
            <p:ph type="dt" sz="half" idx="10"/>
          </p:nvPr>
        </p:nvSpPr>
        <p:spPr/>
        <p:txBody>
          <a:bodyPr/>
          <a:lstStyle>
            <a:lvl1pPr>
              <a:defRPr/>
            </a:lvl1pPr>
          </a:lstStyle>
          <a:p>
            <a:pPr>
              <a:defRPr/>
            </a:pPr>
            <a:fld id="{5DD75DAE-5007-4CE1-8A45-70CB68121FC9}" type="datetimeFigureOut">
              <a:rPr lang="ja-JP" altLang="en-US"/>
              <a:pPr>
                <a:defRPr/>
              </a:pPr>
              <a:t>2019/3/29</a:t>
            </a:fld>
            <a:endParaRPr lang="ja-JP" altLang="en-US"/>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p:cNvSpPr>
            <a:spLocks noGrp="1"/>
          </p:cNvSpPr>
          <p:nvPr>
            <p:ph type="sldNum" sz="quarter" idx="12"/>
          </p:nvPr>
        </p:nvSpPr>
        <p:spPr/>
        <p:txBody>
          <a:bodyPr/>
          <a:lstStyle>
            <a:lvl1pPr>
              <a:defRPr/>
            </a:lvl1pPr>
          </a:lstStyle>
          <a:p>
            <a:pPr>
              <a:defRPr/>
            </a:pPr>
            <a:fld id="{D107DCC9-AFFD-42ED-BAE2-8320B8CDE378}" type="slidenum">
              <a:rPr lang="ja-JP" altLang="en-US"/>
              <a:pPr>
                <a:defRPr/>
              </a:pPr>
              <a:t>‹#›</a:t>
            </a:fld>
            <a:endParaRPr lang="ja-JP" altLang="en-US"/>
          </a:p>
        </p:txBody>
      </p:sp>
    </p:spTree>
    <p:extLst>
      <p:ext uri="{BB962C8B-B14F-4D97-AF65-F5344CB8AC3E}">
        <p14:creationId xmlns:p14="http://schemas.microsoft.com/office/powerpoint/2010/main" val="35694909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3"/>
          <p:cNvSpPr>
            <a:spLocks noGrp="1"/>
          </p:cNvSpPr>
          <p:nvPr>
            <p:ph type="dt" sz="half" idx="10"/>
          </p:nvPr>
        </p:nvSpPr>
        <p:spPr/>
        <p:txBody>
          <a:bodyPr/>
          <a:lstStyle>
            <a:lvl1pPr>
              <a:defRPr/>
            </a:lvl1pPr>
          </a:lstStyle>
          <a:p>
            <a:pPr>
              <a:defRPr/>
            </a:pPr>
            <a:fld id="{6DE04274-A00E-4BCF-9526-8E7B6FA6CDE8}" type="datetimeFigureOut">
              <a:rPr lang="ja-JP" altLang="en-US"/>
              <a:pPr>
                <a:defRPr/>
              </a:pPr>
              <a:t>2019/3/29</a:t>
            </a:fld>
            <a:endParaRPr lang="ja-JP" altLang="en-US"/>
          </a:p>
        </p:txBody>
      </p:sp>
      <p:sp>
        <p:nvSpPr>
          <p:cNvPr id="4"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ー 5"/>
          <p:cNvSpPr>
            <a:spLocks noGrp="1"/>
          </p:cNvSpPr>
          <p:nvPr>
            <p:ph type="sldNum" sz="quarter" idx="12"/>
          </p:nvPr>
        </p:nvSpPr>
        <p:spPr/>
        <p:txBody>
          <a:bodyPr/>
          <a:lstStyle>
            <a:lvl1pPr>
              <a:defRPr/>
            </a:lvl1pPr>
          </a:lstStyle>
          <a:p>
            <a:pPr>
              <a:defRPr/>
            </a:pPr>
            <a:fld id="{62A29DFE-6E34-4885-A301-5824F9B0635D}" type="slidenum">
              <a:rPr lang="ja-JP" altLang="en-US"/>
              <a:pPr>
                <a:defRPr/>
              </a:pPr>
              <a:t>‹#›</a:t>
            </a:fld>
            <a:endParaRPr lang="ja-JP" altLang="en-US"/>
          </a:p>
        </p:txBody>
      </p:sp>
    </p:spTree>
    <p:extLst>
      <p:ext uri="{BB962C8B-B14F-4D97-AF65-F5344CB8AC3E}">
        <p14:creationId xmlns:p14="http://schemas.microsoft.com/office/powerpoint/2010/main" val="1463038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fld id="{1E3448D0-B48D-4CDC-A8E7-D2DF724B2024}" type="datetimeFigureOut">
              <a:rPr lang="ja-JP" altLang="en-US"/>
              <a:pPr>
                <a:defRPr/>
              </a:pPr>
              <a:t>2019/3/29</a:t>
            </a:fld>
            <a:endParaRPr lang="ja-JP" altLang="en-US"/>
          </a:p>
        </p:txBody>
      </p:sp>
      <p:sp>
        <p:nvSpPr>
          <p:cNvPr id="3"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ー 5"/>
          <p:cNvSpPr>
            <a:spLocks noGrp="1"/>
          </p:cNvSpPr>
          <p:nvPr>
            <p:ph type="sldNum" sz="quarter" idx="12"/>
          </p:nvPr>
        </p:nvSpPr>
        <p:spPr/>
        <p:txBody>
          <a:bodyPr/>
          <a:lstStyle>
            <a:lvl1pPr>
              <a:defRPr/>
            </a:lvl1pPr>
          </a:lstStyle>
          <a:p>
            <a:pPr>
              <a:defRPr/>
            </a:pPr>
            <a:fld id="{411CDDF3-55A7-490F-A9C4-3510B314C7B6}" type="slidenum">
              <a:rPr lang="ja-JP" altLang="en-US"/>
              <a:pPr>
                <a:defRPr/>
              </a:pPr>
              <a:t>‹#›</a:t>
            </a:fld>
            <a:endParaRPr lang="ja-JP" altLang="en-US"/>
          </a:p>
        </p:txBody>
      </p:sp>
    </p:spTree>
    <p:extLst>
      <p:ext uri="{BB962C8B-B14F-4D97-AF65-F5344CB8AC3E}">
        <p14:creationId xmlns:p14="http://schemas.microsoft.com/office/powerpoint/2010/main" val="34406946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6A83ABF8-C219-45BE-9E36-DE1F3E92C9A1}" type="datetimeFigureOut">
              <a:rPr lang="ja-JP" altLang="en-US"/>
              <a:pPr>
                <a:defRPr/>
              </a:pPr>
              <a:t>2019/3/29</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7509758D-93BD-4B2A-9362-75AAA1FCA350}" type="slidenum">
              <a:rPr lang="ja-JP" altLang="en-US"/>
              <a:pPr>
                <a:defRPr/>
              </a:pPr>
              <a:t>‹#›</a:t>
            </a:fld>
            <a:endParaRPr lang="ja-JP" altLang="en-US"/>
          </a:p>
        </p:txBody>
      </p:sp>
    </p:spTree>
    <p:extLst>
      <p:ext uri="{BB962C8B-B14F-4D97-AF65-F5344CB8AC3E}">
        <p14:creationId xmlns:p14="http://schemas.microsoft.com/office/powerpoint/2010/main" val="7286738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941645" y="612775"/>
            <a:ext cx="59436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CEF45CDC-2C10-45E4-AA96-220298E98300}" type="datetimeFigureOut">
              <a:rPr lang="ja-JP" altLang="en-US"/>
              <a:pPr>
                <a:defRPr/>
              </a:pPr>
              <a:t>2019/3/29</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5408EF54-9B25-4A79-9556-9E15D363F825}" type="slidenum">
              <a:rPr lang="ja-JP" altLang="en-US"/>
              <a:pPr>
                <a:defRPr/>
              </a:pPr>
              <a:t>‹#›</a:t>
            </a:fld>
            <a:endParaRPr lang="ja-JP" altLang="en-US"/>
          </a:p>
        </p:txBody>
      </p:sp>
    </p:spTree>
    <p:extLst>
      <p:ext uri="{BB962C8B-B14F-4D97-AF65-F5344CB8AC3E}">
        <p14:creationId xmlns:p14="http://schemas.microsoft.com/office/powerpoint/2010/main" val="21640356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495300" y="274638"/>
            <a:ext cx="8915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マスター タイトルの書式設定</a:t>
            </a:r>
          </a:p>
        </p:txBody>
      </p:sp>
      <p:sp>
        <p:nvSpPr>
          <p:cNvPr id="1027" name="テキスト プレースホルダー 2"/>
          <p:cNvSpPr>
            <a:spLocks noGrp="1"/>
          </p:cNvSpPr>
          <p:nvPr>
            <p:ph type="body" idx="1"/>
          </p:nvPr>
        </p:nvSpPr>
        <p:spPr bwMode="auto">
          <a:xfrm>
            <a:off x="495300" y="1600200"/>
            <a:ext cx="8915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ー 3"/>
          <p:cNvSpPr>
            <a:spLocks noGrp="1"/>
          </p:cNvSpPr>
          <p:nvPr>
            <p:ph type="dt" sz="half" idx="2"/>
          </p:nvPr>
        </p:nvSpPr>
        <p:spPr>
          <a:xfrm>
            <a:off x="495300" y="6356350"/>
            <a:ext cx="23114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ea typeface="+mn-ea"/>
              </a:defRPr>
            </a:lvl1pPr>
          </a:lstStyle>
          <a:p>
            <a:pPr>
              <a:defRPr/>
            </a:pPr>
            <a:fld id="{7E011691-1CB5-41D9-B5EC-61AF5B216343}" type="datetimeFigureOut">
              <a:rPr lang="ja-JP" altLang="en-US"/>
              <a:pPr>
                <a:defRPr/>
              </a:pPr>
              <a:t>2019/3/29</a:t>
            </a:fld>
            <a:endParaRPr lang="ja-JP" altLang="en-US"/>
          </a:p>
        </p:txBody>
      </p:sp>
      <p:sp>
        <p:nvSpPr>
          <p:cNvPr id="5" name="フッター プレースホルダー 4"/>
          <p:cNvSpPr>
            <a:spLocks noGrp="1"/>
          </p:cNvSpPr>
          <p:nvPr>
            <p:ph type="ftr" sz="quarter" idx="3"/>
          </p:nvPr>
        </p:nvSpPr>
        <p:spPr>
          <a:xfrm>
            <a:off x="3384550" y="6356350"/>
            <a:ext cx="31369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ー 5"/>
          <p:cNvSpPr>
            <a:spLocks noGrp="1"/>
          </p:cNvSpPr>
          <p:nvPr>
            <p:ph type="sldNum" sz="quarter" idx="4"/>
          </p:nvPr>
        </p:nvSpPr>
        <p:spPr>
          <a:xfrm>
            <a:off x="7099300" y="6356350"/>
            <a:ext cx="23114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ea typeface="+mn-ea"/>
              </a:defRPr>
            </a:lvl1pPr>
          </a:lstStyle>
          <a:p>
            <a:pPr>
              <a:defRPr/>
            </a:pPr>
            <a:fld id="{B9E412D4-043E-4C45-92A7-F6AE79439621}"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ctr" rtl="0" fontAlgn="base">
        <a:spcBef>
          <a:spcPct val="0"/>
        </a:spcBef>
        <a:spcAft>
          <a:spcPct val="0"/>
        </a:spcAft>
        <a:defRPr kumimoji="1" sz="4400" kern="1200">
          <a:solidFill>
            <a:schemeClr val="tx1"/>
          </a:solidFill>
          <a:latin typeface="+mj-lt"/>
          <a:ea typeface="+mj-ea"/>
          <a:cs typeface="+mj-cs"/>
        </a:defRPr>
      </a:lvl1pPr>
      <a:lvl2pPr algn="ctr" rtl="0" fontAlgn="base">
        <a:spcBef>
          <a:spcPct val="0"/>
        </a:spcBef>
        <a:spcAft>
          <a:spcPct val="0"/>
        </a:spcAft>
        <a:defRPr kumimoji="1" sz="4400">
          <a:solidFill>
            <a:schemeClr val="tx1"/>
          </a:solidFill>
          <a:latin typeface="Calibri" pitchFamily="34" charset="0"/>
          <a:ea typeface="ＭＳ Ｐゴシック" charset="-128"/>
        </a:defRPr>
      </a:lvl2pPr>
      <a:lvl3pPr algn="ctr" rtl="0" fontAlgn="base">
        <a:spcBef>
          <a:spcPct val="0"/>
        </a:spcBef>
        <a:spcAft>
          <a:spcPct val="0"/>
        </a:spcAft>
        <a:defRPr kumimoji="1" sz="4400">
          <a:solidFill>
            <a:schemeClr val="tx1"/>
          </a:solidFill>
          <a:latin typeface="Calibri" pitchFamily="34" charset="0"/>
          <a:ea typeface="ＭＳ Ｐゴシック" charset="-128"/>
        </a:defRPr>
      </a:lvl3pPr>
      <a:lvl4pPr algn="ctr" rtl="0" fontAlgn="base">
        <a:spcBef>
          <a:spcPct val="0"/>
        </a:spcBef>
        <a:spcAft>
          <a:spcPct val="0"/>
        </a:spcAft>
        <a:defRPr kumimoji="1" sz="4400">
          <a:solidFill>
            <a:schemeClr val="tx1"/>
          </a:solidFill>
          <a:latin typeface="Calibri" pitchFamily="34" charset="0"/>
          <a:ea typeface="ＭＳ Ｐゴシック" charset="-128"/>
        </a:defRPr>
      </a:lvl4pPr>
      <a:lvl5pPr algn="ctr" rtl="0" fontAlgn="base">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fontAlgn="base">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open@west.ntt.co.jp" TargetMode="External"/><Relationship Id="rId2" Type="http://schemas.openxmlformats.org/officeDocument/2006/relationships/hyperlink" Target="mailto:open-ml@east.ntt.co.jp" TargetMode="Externa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565150" y="76200"/>
            <a:ext cx="8229600" cy="438150"/>
          </a:xfrm>
          <a:prstGeom prst="rect">
            <a:avLst/>
          </a:prstGeom>
        </p:spPr>
        <p:txBody>
          <a:bodyPr lIns="91418" tIns="45710" rIns="91418" bIns="45710" anchor="ctr">
            <a:normAutofit fontScale="90000"/>
          </a:bodyPr>
          <a:lstStyle>
            <a:lvl1pPr algn="ctr" defTabSz="914180" rtl="0" eaLnBrk="1" latinLnBrk="0" hangingPunct="1">
              <a:spcBef>
                <a:spcPct val="0"/>
              </a:spcBef>
              <a:buNone/>
              <a:defRPr kumimoji="1" sz="4400" kern="1200">
                <a:solidFill>
                  <a:schemeClr val="tx1"/>
                </a:solidFill>
                <a:latin typeface="+mj-lt"/>
                <a:ea typeface="+mj-ea"/>
                <a:cs typeface="+mj-cs"/>
              </a:defRPr>
            </a:lvl1pPr>
          </a:lstStyle>
          <a:p>
            <a:pPr fontAlgn="auto">
              <a:spcAft>
                <a:spcPts val="0"/>
              </a:spcAft>
              <a:defRPr/>
            </a:pPr>
            <a:r>
              <a:rPr lang="ja-JP" altLang="en-US"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第一種指定電気通信設備の機能の変更又は追加に関する</a:t>
            </a:r>
            <a:r>
              <a:rPr lang="ja-JP" altLang="en-US" sz="20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計画へのご意見受付</a:t>
            </a:r>
            <a:endParaRPr lang="ja-JP" altLang="en-US"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8" name="表 7"/>
          <p:cNvGraphicFramePr>
            <a:graphicFrameLocks noGrp="1"/>
          </p:cNvGraphicFramePr>
          <p:nvPr/>
        </p:nvGraphicFramePr>
        <p:xfrm>
          <a:off x="147638" y="1219200"/>
          <a:ext cx="9558337" cy="4090988"/>
        </p:xfrm>
        <a:graphic>
          <a:graphicData uri="http://schemas.openxmlformats.org/drawingml/2006/table">
            <a:tbl>
              <a:tblPr firstRow="1" bandRow="1">
                <a:tableStyleId>{5C22544A-7EE6-4342-B048-85BDC9FD1C3A}</a:tableStyleId>
              </a:tblPr>
              <a:tblGrid>
                <a:gridCol w="1262716"/>
                <a:gridCol w="8295621"/>
              </a:tblGrid>
              <a:tr h="340159">
                <a:tc rowSpan="2">
                  <a:txBody>
                    <a:bodyPr/>
                    <a:lstStyle/>
                    <a:p>
                      <a:pPr algn="ct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ご意見受付の</a:t>
                      </a:r>
                      <a:endParaRPr kumimoji="1"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対象となる計画</a:t>
                      </a:r>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53" marR="91453"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番号：東</a:t>
                      </a:r>
                      <a:r>
                        <a:rPr kumimoji="1"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2018-1/</a:t>
                      </a: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西</a:t>
                      </a:r>
                      <a:r>
                        <a:rPr kumimoji="1"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2018-1</a:t>
                      </a: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公表年月日：</a:t>
                      </a:r>
                      <a:r>
                        <a:rPr kumimoji="1"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2019</a:t>
                      </a: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日</a:t>
                      </a:r>
                      <a:r>
                        <a:rPr kumimoji="1"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53" marR="91453"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r>
              <a:tr h="1073802">
                <a:tc vMerge="1">
                  <a:txBody>
                    <a:bodyPr/>
                    <a:lstStyle/>
                    <a:p>
                      <a:pPr algn="ctr"/>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55" marR="9145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NTT</a:t>
                      </a: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東西の</a:t>
                      </a:r>
                      <a:r>
                        <a:rPr kumimoji="1"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SIP</a:t>
                      </a: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サーバにおいて、「緊急通報呼表示：なし」の場合に、予め登録した特定の発信者電話番号の呼について、緊急通報受理回線（警察機関、海上保安機関又は消防機関が緊急通報を受理するために用いる電話回線）への接続を可能とする機能</a:t>
                      </a:r>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53" marR="91453"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r>
              <a:tr h="1731349">
                <a:tc>
                  <a:txBody>
                    <a:bodyPr/>
                    <a:lstStyle/>
                    <a:p>
                      <a:pPr algn="ct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ご提示方法</a:t>
                      </a:r>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53" marR="91453"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別紙（次頁）にご意見等を記載いただき、下記宛先まで送付いただきますようお願いいたします。</a:t>
                      </a:r>
                      <a:endParaRPr kumimoji="1"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65113" marR="0" indent="-265113"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ご意見提示にあたっては、メール件名について「</a:t>
                      </a:r>
                      <a:r>
                        <a:rPr kumimoji="1"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網機能提供計画届出（</a:t>
                      </a:r>
                      <a:r>
                        <a:rPr kumimoji="1"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2018-1</a:t>
                      </a: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）に係る意見提出</a:t>
                      </a:r>
                      <a:r>
                        <a:rPr kumimoji="1"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」としていただき、ご送付くださいます様、よろしくお願い申し上げます。</a:t>
                      </a:r>
                      <a:endParaRPr kumimoji="1"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en-US" altLang="ja-JP" sz="6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宛先</a:t>
                      </a:r>
                      <a:r>
                        <a:rPr kumimoji="1"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ja-JP" altLang="en-US" sz="1200" dirty="0" smtClean="0">
                          <a:solidFill>
                            <a:schemeClr val="tx1"/>
                          </a:solidFill>
                          <a:latin typeface="Meiryo UI" pitchFamily="50" charset="-128"/>
                          <a:ea typeface="Meiryo UI" pitchFamily="50" charset="-128"/>
                          <a:cs typeface="Meiryo UI" pitchFamily="50" charset="-128"/>
                        </a:rPr>
                        <a:t>東日本電信電話株式会社　相互接続推進部（</a:t>
                      </a:r>
                      <a:r>
                        <a:rPr kumimoji="0" lang="en-US" altLang="ja-JP" sz="1200" dirty="0" smtClean="0">
                          <a:solidFill>
                            <a:schemeClr val="tx1"/>
                          </a:solidFill>
                          <a:latin typeface="Meiryo UI" pitchFamily="50" charset="-128"/>
                          <a:ea typeface="Meiryo UI" pitchFamily="50" charset="-128"/>
                          <a:cs typeface="Meiryo UI" pitchFamily="50" charset="-128"/>
                          <a:hlinkClick r:id="rId2"/>
                        </a:rPr>
                        <a:t>open-ml@east.ntt.co.jp</a:t>
                      </a:r>
                      <a:r>
                        <a:rPr kumimoji="0" lang="ja-JP" altLang="en-US" sz="1200" dirty="0" smtClean="0">
                          <a:solidFill>
                            <a:schemeClr val="tx1"/>
                          </a:solidFill>
                          <a:latin typeface="Meiryo UI" pitchFamily="50" charset="-128"/>
                          <a:ea typeface="Meiryo UI" pitchFamily="50" charset="-128"/>
                          <a:cs typeface="Meiryo UI" pitchFamily="50" charset="-128"/>
                        </a:rPr>
                        <a:t>）</a:t>
                      </a:r>
                      <a:endParaRPr kumimoji="0" lang="en-US" altLang="ja-JP" sz="1200" dirty="0" smtClean="0">
                        <a:solidFill>
                          <a:schemeClr val="tx1"/>
                        </a:solidFill>
                        <a:latin typeface="Meiryo UI" pitchFamily="50" charset="-128"/>
                        <a:ea typeface="Meiryo UI" pitchFamily="50" charset="-128"/>
                        <a:cs typeface="Meiryo UI" pitchFamily="50" charset="-128"/>
                      </a:endParaRP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ja-JP" altLang="en-US" sz="1200" dirty="0" smtClean="0">
                          <a:solidFill>
                            <a:schemeClr val="tx1"/>
                          </a:solidFill>
                          <a:latin typeface="Meiryo UI" pitchFamily="50" charset="-128"/>
                          <a:ea typeface="Meiryo UI" pitchFamily="50" charset="-128"/>
                          <a:cs typeface="Meiryo UI" pitchFamily="50" charset="-128"/>
                        </a:rPr>
                        <a:t>西日本電信電話株式会社　設備本部　相互接続推進部（</a:t>
                      </a:r>
                      <a:r>
                        <a:rPr kumimoji="0" lang="en-US" altLang="ja-JP" sz="1200" dirty="0" smtClean="0">
                          <a:solidFill>
                            <a:schemeClr val="tx1"/>
                          </a:solidFill>
                          <a:latin typeface="Meiryo UI" pitchFamily="50" charset="-128"/>
                          <a:ea typeface="Meiryo UI" pitchFamily="50" charset="-128"/>
                          <a:cs typeface="Meiryo UI" pitchFamily="50" charset="-128"/>
                          <a:hlinkClick r:id="rId3"/>
                        </a:rPr>
                        <a:t>open@west.ntt.co.jp</a:t>
                      </a:r>
                      <a:r>
                        <a:rPr kumimoji="0" lang="ja-JP" altLang="en-US" sz="1200" dirty="0" smtClean="0">
                          <a:solidFill>
                            <a:schemeClr val="tx1"/>
                          </a:solidFill>
                          <a:latin typeface="Meiryo UI" pitchFamily="50" charset="-128"/>
                          <a:ea typeface="Meiryo UI" pitchFamily="50" charset="-128"/>
                          <a:cs typeface="Meiryo UI" pitchFamily="50" charset="-128"/>
                        </a:rPr>
                        <a:t>）</a:t>
                      </a:r>
                      <a:endParaRPr kumimoji="0" lang="en-US" altLang="ja-JP" sz="1200" dirty="0" smtClean="0">
                        <a:solidFill>
                          <a:schemeClr val="tx1"/>
                        </a:solidFill>
                        <a:latin typeface="Meiryo UI" pitchFamily="50" charset="-128"/>
                        <a:ea typeface="Meiryo UI" pitchFamily="50" charset="-128"/>
                        <a:cs typeface="Meiryo UI" pitchFamily="50" charset="-128"/>
                      </a:endParaRPr>
                    </a:p>
                  </a:txBody>
                  <a:tcPr marL="91453" marR="91453"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945678">
                <a:tc>
                  <a:txBody>
                    <a:bodyPr/>
                    <a:lstStyle/>
                    <a:p>
                      <a:pPr algn="ct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期限</a:t>
                      </a:r>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53" marR="91453"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altLang="ja-JP" sz="1200" dirty="0" smtClean="0">
                          <a:solidFill>
                            <a:srgbClr val="000000"/>
                          </a:solidFill>
                          <a:latin typeface="Meiryo UI" pitchFamily="50" charset="-128"/>
                          <a:ea typeface="Meiryo UI" pitchFamily="50" charset="-128"/>
                          <a:cs typeface="Meiryo UI" pitchFamily="50" charset="-128"/>
                        </a:rPr>
                        <a:t>2019</a:t>
                      </a:r>
                      <a:r>
                        <a:rPr kumimoji="0" lang="ja-JP" altLang="en-US" sz="1200" dirty="0" smtClean="0">
                          <a:solidFill>
                            <a:srgbClr val="000000"/>
                          </a:solidFill>
                          <a:latin typeface="Meiryo UI" pitchFamily="50" charset="-128"/>
                          <a:ea typeface="Meiryo UI" pitchFamily="50" charset="-128"/>
                          <a:cs typeface="Meiryo UI" pitchFamily="50" charset="-128"/>
                        </a:rPr>
                        <a:t>年</a:t>
                      </a:r>
                      <a:r>
                        <a:rPr kumimoji="0" lang="en-US" altLang="ja-JP" sz="1200" dirty="0" smtClean="0">
                          <a:solidFill>
                            <a:srgbClr val="000000"/>
                          </a:solidFill>
                          <a:latin typeface="Meiryo UI" pitchFamily="50" charset="-128"/>
                          <a:ea typeface="Meiryo UI" pitchFamily="50" charset="-128"/>
                          <a:cs typeface="Meiryo UI" pitchFamily="50" charset="-128"/>
                        </a:rPr>
                        <a:t>4</a:t>
                      </a:r>
                      <a:r>
                        <a:rPr kumimoji="0" lang="ja-JP" altLang="en-US" sz="1200" dirty="0" smtClean="0">
                          <a:solidFill>
                            <a:srgbClr val="000000"/>
                          </a:solidFill>
                          <a:latin typeface="Meiryo UI" pitchFamily="50" charset="-128"/>
                          <a:ea typeface="Meiryo UI" pitchFamily="50" charset="-128"/>
                          <a:cs typeface="Meiryo UI" pitchFamily="50" charset="-128"/>
                        </a:rPr>
                        <a:t>月</a:t>
                      </a:r>
                      <a:r>
                        <a:rPr kumimoji="0" lang="en-US" altLang="ja-JP" sz="1200" dirty="0" smtClean="0">
                          <a:solidFill>
                            <a:srgbClr val="000000"/>
                          </a:solidFill>
                          <a:latin typeface="Meiryo UI" pitchFamily="50" charset="-128"/>
                          <a:ea typeface="Meiryo UI" pitchFamily="50" charset="-128"/>
                          <a:cs typeface="Meiryo UI" pitchFamily="50" charset="-128"/>
                        </a:rPr>
                        <a:t>24</a:t>
                      </a:r>
                      <a:r>
                        <a:rPr kumimoji="0" lang="ja-JP" altLang="en-US" sz="1200" dirty="0" smtClean="0">
                          <a:solidFill>
                            <a:srgbClr val="000000"/>
                          </a:solidFill>
                          <a:latin typeface="Meiryo UI" pitchFamily="50" charset="-128"/>
                          <a:ea typeface="Meiryo UI" pitchFamily="50" charset="-128"/>
                          <a:cs typeface="Meiryo UI" pitchFamily="50" charset="-128"/>
                        </a:rPr>
                        <a:t>日（水）正午</a:t>
                      </a:r>
                      <a:endParaRPr kumimoji="0" lang="en-US" altLang="ja-JP" sz="1200" dirty="0" smtClean="0">
                        <a:solidFill>
                          <a:srgbClr val="000000"/>
                        </a:solidFill>
                        <a:latin typeface="Meiryo UI" pitchFamily="50" charset="-128"/>
                        <a:ea typeface="Meiryo UI" pitchFamily="50" charset="-128"/>
                        <a:cs typeface="Meiryo UI" pitchFamily="50" charset="-128"/>
                      </a:endParaRPr>
                    </a:p>
                  </a:txBody>
                  <a:tcPr marL="91453" marR="91453"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3091" name="テキスト ボックス 10"/>
          <p:cNvSpPr txBox="1">
            <a:spLocks noChangeArrowheads="1"/>
          </p:cNvSpPr>
          <p:nvPr/>
        </p:nvSpPr>
        <p:spPr bwMode="auto">
          <a:xfrm>
            <a:off x="147638" y="696913"/>
            <a:ext cx="9536112" cy="3079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marL="285750" indent="-285750">
              <a:defRPr kumimoji="1">
                <a:solidFill>
                  <a:schemeClr val="tx1"/>
                </a:solidFill>
                <a:latin typeface="Calibri" pitchFamily="34" charset="0"/>
                <a:ea typeface="ＭＳ Ｐゴシック" charset="-128"/>
              </a:defRPr>
            </a:lvl1pPr>
            <a:lvl2pPr marL="742950" indent="-285750">
              <a:defRPr kumimoji="1">
                <a:solidFill>
                  <a:schemeClr val="tx1"/>
                </a:solidFill>
                <a:latin typeface="Calibri" pitchFamily="34" charset="0"/>
                <a:ea typeface="ＭＳ Ｐゴシック" charset="-128"/>
              </a:defRPr>
            </a:lvl2pPr>
            <a:lvl3pPr marL="1143000" indent="-228600">
              <a:defRPr kumimoji="1">
                <a:solidFill>
                  <a:schemeClr val="tx1"/>
                </a:solidFill>
                <a:latin typeface="Calibri" pitchFamily="34" charset="0"/>
                <a:ea typeface="ＭＳ Ｐゴシック" charset="-128"/>
              </a:defRPr>
            </a:lvl3pPr>
            <a:lvl4pPr marL="1600200" indent="-228600">
              <a:defRPr kumimoji="1">
                <a:solidFill>
                  <a:schemeClr val="tx1"/>
                </a:solidFill>
                <a:latin typeface="Calibri" pitchFamily="34" charset="0"/>
                <a:ea typeface="ＭＳ Ｐゴシック" charset="-128"/>
              </a:defRPr>
            </a:lvl4pPr>
            <a:lvl5pPr marL="2057400" indent="-228600">
              <a:defRPr kumimoji="1">
                <a:solidFill>
                  <a:schemeClr val="tx1"/>
                </a:solidFill>
                <a:latin typeface="Calibri" pitchFamily="34" charset="0"/>
                <a:ea typeface="ＭＳ Ｐゴシック" charset="-128"/>
              </a:defRPr>
            </a:lvl5pPr>
            <a:lvl6pPr marL="2514600" indent="-228600" fontAlgn="base">
              <a:spcBef>
                <a:spcPct val="0"/>
              </a:spcBef>
              <a:spcAft>
                <a:spcPct val="0"/>
              </a:spcAft>
              <a:defRPr kumimoji="1">
                <a:solidFill>
                  <a:schemeClr val="tx1"/>
                </a:solidFill>
                <a:latin typeface="Calibri" pitchFamily="34" charset="0"/>
                <a:ea typeface="ＭＳ Ｐゴシック" charset="-128"/>
              </a:defRPr>
            </a:lvl6pPr>
            <a:lvl7pPr marL="2971800" indent="-228600" fontAlgn="base">
              <a:spcBef>
                <a:spcPct val="0"/>
              </a:spcBef>
              <a:spcAft>
                <a:spcPct val="0"/>
              </a:spcAft>
              <a:defRPr kumimoji="1">
                <a:solidFill>
                  <a:schemeClr val="tx1"/>
                </a:solidFill>
                <a:latin typeface="Calibri" pitchFamily="34" charset="0"/>
                <a:ea typeface="ＭＳ Ｐゴシック" charset="-128"/>
              </a:defRPr>
            </a:lvl7pPr>
            <a:lvl8pPr marL="3429000" indent="-228600" fontAlgn="base">
              <a:spcBef>
                <a:spcPct val="0"/>
              </a:spcBef>
              <a:spcAft>
                <a:spcPct val="0"/>
              </a:spcAft>
              <a:defRPr kumimoji="1">
                <a:solidFill>
                  <a:schemeClr val="tx1"/>
                </a:solidFill>
                <a:latin typeface="Calibri" pitchFamily="34" charset="0"/>
                <a:ea typeface="ＭＳ Ｐゴシック" charset="-128"/>
              </a:defRPr>
            </a:lvl8pPr>
            <a:lvl9pPr marL="3886200" indent="-228600" fontAlgn="base">
              <a:spcBef>
                <a:spcPct val="0"/>
              </a:spcBef>
              <a:spcAft>
                <a:spcPct val="0"/>
              </a:spcAft>
              <a:defRPr kumimoji="1">
                <a:solidFill>
                  <a:schemeClr val="tx1"/>
                </a:solidFill>
                <a:latin typeface="Calibri" pitchFamily="34" charset="0"/>
                <a:ea typeface="ＭＳ Ｐゴシック" charset="-128"/>
              </a:defRPr>
            </a:lvl9pPr>
          </a:lstStyle>
          <a:p>
            <a:pPr>
              <a:buFont typeface="Wingdings" pitchFamily="2" charset="2"/>
              <a:buChar char="Ø"/>
            </a:pPr>
            <a:r>
              <a:rPr lang="ja-JP" altLang="en-US" sz="1400">
                <a:latin typeface="Meiryo UI" pitchFamily="50" charset="-128"/>
                <a:ea typeface="Meiryo UI" pitchFamily="50" charset="-128"/>
                <a:cs typeface="Meiryo UI" pitchFamily="50" charset="-128"/>
              </a:rPr>
              <a:t>第一種指定電気通信設備の機能の変更又は追加に関する計画について、以下のとおりご意見を受付いたします。</a:t>
            </a:r>
          </a:p>
        </p:txBody>
      </p:sp>
      <p:sp>
        <p:nvSpPr>
          <p:cNvPr id="3092" name="テキスト ボックス 14"/>
          <p:cNvSpPr txBox="1">
            <a:spLocks noChangeArrowheads="1"/>
          </p:cNvSpPr>
          <p:nvPr/>
        </p:nvSpPr>
        <p:spPr bwMode="auto">
          <a:xfrm>
            <a:off x="8526463" y="-7938"/>
            <a:ext cx="1404937" cy="7080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kumimoji="1">
                <a:solidFill>
                  <a:schemeClr val="tx1"/>
                </a:solidFill>
                <a:latin typeface="Calibri" pitchFamily="34" charset="0"/>
                <a:ea typeface="ＭＳ Ｐゴシック" charset="-128"/>
              </a:defRPr>
            </a:lvl1pPr>
            <a:lvl2pPr marL="742950" indent="-285750">
              <a:defRPr kumimoji="1">
                <a:solidFill>
                  <a:schemeClr val="tx1"/>
                </a:solidFill>
                <a:latin typeface="Calibri" pitchFamily="34" charset="0"/>
                <a:ea typeface="ＭＳ Ｐゴシック" charset="-128"/>
              </a:defRPr>
            </a:lvl2pPr>
            <a:lvl3pPr marL="1143000" indent="-228600">
              <a:defRPr kumimoji="1">
                <a:solidFill>
                  <a:schemeClr val="tx1"/>
                </a:solidFill>
                <a:latin typeface="Calibri" pitchFamily="34" charset="0"/>
                <a:ea typeface="ＭＳ Ｐゴシック" charset="-128"/>
              </a:defRPr>
            </a:lvl3pPr>
            <a:lvl4pPr marL="1600200" indent="-228600">
              <a:defRPr kumimoji="1">
                <a:solidFill>
                  <a:schemeClr val="tx1"/>
                </a:solidFill>
                <a:latin typeface="Calibri" pitchFamily="34" charset="0"/>
                <a:ea typeface="ＭＳ Ｐゴシック" charset="-128"/>
              </a:defRPr>
            </a:lvl4pPr>
            <a:lvl5pPr marL="2057400" indent="-228600">
              <a:defRPr kumimoji="1">
                <a:solidFill>
                  <a:schemeClr val="tx1"/>
                </a:solidFill>
                <a:latin typeface="Calibri" pitchFamily="34" charset="0"/>
                <a:ea typeface="ＭＳ Ｐゴシック" charset="-128"/>
              </a:defRPr>
            </a:lvl5pPr>
            <a:lvl6pPr marL="2514600" indent="-228600" fontAlgn="base">
              <a:spcBef>
                <a:spcPct val="0"/>
              </a:spcBef>
              <a:spcAft>
                <a:spcPct val="0"/>
              </a:spcAft>
              <a:defRPr kumimoji="1">
                <a:solidFill>
                  <a:schemeClr val="tx1"/>
                </a:solidFill>
                <a:latin typeface="Calibri" pitchFamily="34" charset="0"/>
                <a:ea typeface="ＭＳ Ｐゴシック" charset="-128"/>
              </a:defRPr>
            </a:lvl6pPr>
            <a:lvl7pPr marL="2971800" indent="-228600" fontAlgn="base">
              <a:spcBef>
                <a:spcPct val="0"/>
              </a:spcBef>
              <a:spcAft>
                <a:spcPct val="0"/>
              </a:spcAft>
              <a:defRPr kumimoji="1">
                <a:solidFill>
                  <a:schemeClr val="tx1"/>
                </a:solidFill>
                <a:latin typeface="Calibri" pitchFamily="34" charset="0"/>
                <a:ea typeface="ＭＳ Ｐゴシック" charset="-128"/>
              </a:defRPr>
            </a:lvl7pPr>
            <a:lvl8pPr marL="3429000" indent="-228600" fontAlgn="base">
              <a:spcBef>
                <a:spcPct val="0"/>
              </a:spcBef>
              <a:spcAft>
                <a:spcPct val="0"/>
              </a:spcAft>
              <a:defRPr kumimoji="1">
                <a:solidFill>
                  <a:schemeClr val="tx1"/>
                </a:solidFill>
                <a:latin typeface="Calibri" pitchFamily="34" charset="0"/>
                <a:ea typeface="ＭＳ Ｐゴシック" charset="-128"/>
              </a:defRPr>
            </a:lvl8pPr>
            <a:lvl9pPr marL="3886200" indent="-228600" fontAlgn="base">
              <a:spcBef>
                <a:spcPct val="0"/>
              </a:spcBef>
              <a:spcAft>
                <a:spcPct val="0"/>
              </a:spcAft>
              <a:defRPr kumimoji="1">
                <a:solidFill>
                  <a:schemeClr val="tx1"/>
                </a:solidFill>
                <a:latin typeface="Calibri" pitchFamily="34" charset="0"/>
                <a:ea typeface="ＭＳ Ｐゴシック" charset="-128"/>
              </a:defRPr>
            </a:lvl9pPr>
          </a:lstStyle>
          <a:p>
            <a:pPr algn="dist"/>
            <a:r>
              <a:rPr lang="en-US" altLang="ja-JP" sz="800">
                <a:latin typeface="Meiryo UI" pitchFamily="50" charset="-128"/>
                <a:ea typeface="Meiryo UI" pitchFamily="50" charset="-128"/>
                <a:cs typeface="Meiryo UI" pitchFamily="50" charset="-128"/>
              </a:rPr>
              <a:t>2019</a:t>
            </a:r>
            <a:r>
              <a:rPr lang="ja-JP" altLang="en-US" sz="800">
                <a:latin typeface="Meiryo UI" pitchFamily="50" charset="-128"/>
                <a:ea typeface="Meiryo UI" pitchFamily="50" charset="-128"/>
                <a:cs typeface="Meiryo UI" pitchFamily="50" charset="-128"/>
              </a:rPr>
              <a:t>年</a:t>
            </a:r>
            <a:r>
              <a:rPr lang="en-US" altLang="ja-JP" sz="800">
                <a:latin typeface="Meiryo UI" pitchFamily="50" charset="-128"/>
                <a:ea typeface="Meiryo UI" pitchFamily="50" charset="-128"/>
                <a:cs typeface="Meiryo UI" pitchFamily="50" charset="-128"/>
              </a:rPr>
              <a:t>3</a:t>
            </a:r>
            <a:r>
              <a:rPr lang="ja-JP" altLang="en-US" sz="800">
                <a:latin typeface="Meiryo UI" pitchFamily="50" charset="-128"/>
                <a:ea typeface="Meiryo UI" pitchFamily="50" charset="-128"/>
                <a:cs typeface="Meiryo UI" pitchFamily="50" charset="-128"/>
              </a:rPr>
              <a:t>月</a:t>
            </a:r>
            <a:r>
              <a:rPr lang="en-US" altLang="ja-JP" sz="800">
                <a:latin typeface="Meiryo UI" pitchFamily="50" charset="-128"/>
                <a:ea typeface="Meiryo UI" pitchFamily="50" charset="-128"/>
                <a:cs typeface="Meiryo UI" pitchFamily="50" charset="-128"/>
              </a:rPr>
              <a:t>29</a:t>
            </a:r>
            <a:r>
              <a:rPr lang="ja-JP" altLang="en-US" sz="800">
                <a:latin typeface="Meiryo UI" pitchFamily="50" charset="-128"/>
                <a:ea typeface="Meiryo UI" pitchFamily="50" charset="-128"/>
                <a:cs typeface="Meiryo UI" pitchFamily="50" charset="-128"/>
              </a:rPr>
              <a:t>日</a:t>
            </a:r>
            <a:endParaRPr lang="en-US" altLang="ja-JP" sz="800">
              <a:latin typeface="Meiryo UI" pitchFamily="50" charset="-128"/>
              <a:ea typeface="Meiryo UI" pitchFamily="50" charset="-128"/>
              <a:cs typeface="Meiryo UI" pitchFamily="50" charset="-128"/>
            </a:endParaRPr>
          </a:p>
          <a:p>
            <a:pPr algn="dist"/>
            <a:r>
              <a:rPr lang="ja-JP" altLang="en-US" sz="800">
                <a:latin typeface="Meiryo UI" pitchFamily="50" charset="-128"/>
                <a:ea typeface="Meiryo UI" pitchFamily="50" charset="-128"/>
                <a:cs typeface="Meiryo UI" pitchFamily="50" charset="-128"/>
              </a:rPr>
              <a:t>東日本電信電話株式会社</a:t>
            </a:r>
            <a:endParaRPr lang="en-US" altLang="ja-JP" sz="800">
              <a:latin typeface="Meiryo UI" pitchFamily="50" charset="-128"/>
              <a:ea typeface="Meiryo UI" pitchFamily="50" charset="-128"/>
              <a:cs typeface="Meiryo UI" pitchFamily="50" charset="-128"/>
            </a:endParaRPr>
          </a:p>
          <a:p>
            <a:pPr algn="dist"/>
            <a:r>
              <a:rPr lang="ja-JP" altLang="en-US" sz="800">
                <a:latin typeface="Meiryo UI" pitchFamily="50" charset="-128"/>
                <a:ea typeface="Meiryo UI" pitchFamily="50" charset="-128"/>
                <a:cs typeface="Meiryo UI" pitchFamily="50" charset="-128"/>
              </a:rPr>
              <a:t>相互接続推進部</a:t>
            </a:r>
            <a:endParaRPr lang="en-US" altLang="ja-JP" sz="800">
              <a:latin typeface="Meiryo UI" pitchFamily="50" charset="-128"/>
              <a:ea typeface="Meiryo UI" pitchFamily="50" charset="-128"/>
              <a:cs typeface="Meiryo UI" pitchFamily="50" charset="-128"/>
            </a:endParaRPr>
          </a:p>
          <a:p>
            <a:pPr algn="dist"/>
            <a:r>
              <a:rPr lang="ja-JP" altLang="en-US" sz="800">
                <a:latin typeface="Meiryo UI" pitchFamily="50" charset="-128"/>
                <a:ea typeface="Meiryo UI" pitchFamily="50" charset="-128"/>
                <a:cs typeface="Meiryo UI" pitchFamily="50" charset="-128"/>
              </a:rPr>
              <a:t>西日本電信電話株式会社</a:t>
            </a:r>
            <a:endParaRPr lang="en-US" altLang="ja-JP" sz="800">
              <a:latin typeface="Meiryo UI" pitchFamily="50" charset="-128"/>
              <a:ea typeface="Meiryo UI" pitchFamily="50" charset="-128"/>
              <a:cs typeface="Meiryo UI" pitchFamily="50" charset="-128"/>
            </a:endParaRPr>
          </a:p>
          <a:p>
            <a:pPr algn="dist"/>
            <a:r>
              <a:rPr lang="ja-JP" altLang="en-US" sz="800">
                <a:latin typeface="Meiryo UI" pitchFamily="50" charset="-128"/>
                <a:ea typeface="Meiryo UI" pitchFamily="50" charset="-128"/>
                <a:cs typeface="Meiryo UI" pitchFamily="50" charset="-128"/>
              </a:rPr>
              <a:t>設備本部　相互接続推進部</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nvGraphicFramePr>
        <p:xfrm>
          <a:off x="155575" y="1565275"/>
          <a:ext cx="9534526" cy="4619624"/>
        </p:xfrm>
        <a:graphic>
          <a:graphicData uri="http://schemas.openxmlformats.org/drawingml/2006/table">
            <a:tbl>
              <a:tblPr firstRow="1" bandRow="1"/>
              <a:tblGrid>
                <a:gridCol w="1255075">
                  <a:extLst>
                    <a:ext uri="{9D8B030D-6E8A-4147-A177-3AD203B41FA5}"/>
                  </a:extLst>
                </a:gridCol>
                <a:gridCol w="4223677">
                  <a:extLst>
                    <a:ext uri="{9D8B030D-6E8A-4147-A177-3AD203B41FA5}"/>
                  </a:extLst>
                </a:gridCol>
                <a:gridCol w="4055774">
                  <a:extLst>
                    <a:ext uri="{9D8B030D-6E8A-4147-A177-3AD203B41FA5}"/>
                  </a:extLst>
                </a:gridCol>
              </a:tblGrid>
              <a:tr h="254904">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貴社名</a:t>
                      </a:r>
                    </a:p>
                  </a:txBody>
                  <a:tcPr marL="66468" marR="66468" marT="36006" marB="36006" anchor="ctr">
                    <a:lnL w="12700" cap="flat" cmpd="sng" algn="ctr">
                      <a:solidFill>
                        <a:sysClr val="windowText" lastClr="000000">
                          <a:lumMod val="95000"/>
                          <a:lumOff val="5000"/>
                        </a:sysClr>
                      </a:solidFill>
                      <a:prstDash val="solid"/>
                      <a:round/>
                      <a:headEnd type="none" w="med" len="med"/>
                      <a:tailEnd type="none" w="med" len="med"/>
                    </a:lnL>
                    <a:lnR w="12700" cap="flat" cmpd="sng" algn="ctr">
                      <a:solidFill>
                        <a:sysClr val="windowText" lastClr="000000">
                          <a:lumMod val="95000"/>
                          <a:lumOff val="5000"/>
                        </a:sysClr>
                      </a:solid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gridSpan="2">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l"/>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66468" marR="66468" marT="36006" marB="36006" anchor="ctr">
                    <a:lnL w="12700" cap="flat" cmpd="sng" algn="ctr">
                      <a:solidFill>
                        <a:sysClr val="windowText" lastClr="000000">
                          <a:lumMod val="95000"/>
                          <a:lumOff val="5000"/>
                        </a:sysClr>
                      </a:solidFill>
                      <a:prstDash val="solid"/>
                      <a:round/>
                      <a:headEnd type="none" w="med" len="med"/>
                      <a:tailEnd type="none" w="med" len="med"/>
                    </a:lnL>
                    <a:lnR w="12700" cap="flat" cmpd="sng" algn="ctr">
                      <a:solidFill>
                        <a:sysClr val="windowText" lastClr="000000">
                          <a:lumMod val="95000"/>
                          <a:lumOff val="5000"/>
                        </a:sysClr>
                      </a:solid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extLst>
                  <a:ext uri="{0D108BD9-81ED-4DB2-BD59-A6C34878D82A}"/>
                </a:extLst>
              </a:tr>
              <a:tr h="254904">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ご担当者名</a:t>
                      </a:r>
                    </a:p>
                  </a:txBody>
                  <a:tcPr marL="66468" marR="66468" marT="36006" marB="36006" anchor="ctr">
                    <a:lnL w="12700" cap="flat" cmpd="sng" algn="ctr">
                      <a:solidFill>
                        <a:sysClr val="windowText" lastClr="000000">
                          <a:lumMod val="95000"/>
                          <a:lumOff val="5000"/>
                        </a:sysClr>
                      </a:solidFill>
                      <a:prstDash val="solid"/>
                      <a:round/>
                      <a:headEnd type="none" w="med" len="med"/>
                      <a:tailEnd type="none" w="med" len="med"/>
                    </a:lnL>
                    <a:lnR w="12700" cap="flat" cmpd="sng" algn="ctr">
                      <a:solidFill>
                        <a:sysClr val="windowText" lastClr="000000">
                          <a:lumMod val="95000"/>
                          <a:lumOff val="5000"/>
                        </a:sysClr>
                      </a:solid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（所属</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　　　　　　　　　</a:t>
                      </a:r>
                    </a:p>
                  </a:txBody>
                  <a:tcPr marL="66468" marR="66468" marT="36006" marB="36006" anchor="ctr">
                    <a:lnL w="12700" cap="flat" cmpd="sng" algn="ctr">
                      <a:solidFill>
                        <a:sysClr val="windowText" lastClr="000000">
                          <a:lumMod val="95000"/>
                          <a:lumOff val="5000"/>
                        </a:sys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（氏名）　</a:t>
                      </a:r>
                    </a:p>
                  </a:txBody>
                  <a:tcPr marL="66468" marR="66468" marT="36006" marB="36006" anchor="ctr">
                    <a:lnL w="12700" cap="flat" cmpd="sng" algn="ctr">
                      <a:noFill/>
                      <a:prstDash val="solid"/>
                      <a:round/>
                      <a:headEnd type="none" w="med" len="med"/>
                      <a:tailEnd type="none" w="med" len="med"/>
                    </a:lnL>
                    <a:lnR w="12700" cap="flat" cmpd="sng" algn="ctr">
                      <a:solidFill>
                        <a:sysClr val="windowText" lastClr="000000">
                          <a:lumMod val="95000"/>
                          <a:lumOff val="5000"/>
                        </a:sysClr>
                      </a:solid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extLst>
              </a:tr>
              <a:tr h="254904">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ご連絡先</a:t>
                      </a:r>
                    </a:p>
                  </a:txBody>
                  <a:tcPr marL="66468" marR="66468" marT="36006" marB="36006" anchor="ctr">
                    <a:lnL w="12700" cap="flat" cmpd="sng" algn="ctr">
                      <a:solidFill>
                        <a:sysClr val="windowText" lastClr="000000">
                          <a:lumMod val="95000"/>
                          <a:lumOff val="5000"/>
                        </a:sysClr>
                      </a:solidFill>
                      <a:prstDash val="solid"/>
                      <a:round/>
                      <a:headEnd type="none" w="med" len="med"/>
                      <a:tailEnd type="none" w="med" len="med"/>
                    </a:lnL>
                    <a:lnR w="12700" cap="flat" cmpd="sng" algn="ctr">
                      <a:solidFill>
                        <a:sysClr val="windowText" lastClr="000000">
                          <a:lumMod val="95000"/>
                          <a:lumOff val="5000"/>
                        </a:sysClr>
                      </a:solid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t>TEL)</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　　</a:t>
                      </a:r>
                    </a:p>
                  </a:txBody>
                  <a:tcPr marL="66468" marR="66468" marT="36006" marB="36006" anchor="ctr">
                    <a:lnL w="12700" cap="flat" cmpd="sng" algn="ctr">
                      <a:solidFill>
                        <a:sysClr val="windowText" lastClr="000000">
                          <a:lumMod val="95000"/>
                          <a:lumOff val="5000"/>
                        </a:sys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t>mail)</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　</a:t>
                      </a:r>
                    </a:p>
                  </a:txBody>
                  <a:tcPr marL="66468" marR="66468" marT="36006" marB="36006" anchor="ctr">
                    <a:lnL w="12700" cap="flat" cmpd="sng" algn="ctr">
                      <a:noFill/>
                      <a:prstDash val="solid"/>
                      <a:round/>
                      <a:headEnd type="none" w="med" len="med"/>
                      <a:tailEnd type="none" w="med" len="med"/>
                    </a:lnL>
                    <a:lnR w="12700" cap="flat" cmpd="sng" algn="ctr">
                      <a:solidFill>
                        <a:sysClr val="windowText" lastClr="000000">
                          <a:lumMod val="95000"/>
                          <a:lumOff val="5000"/>
                        </a:sysClr>
                      </a:solid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extLst>
              </a:tr>
              <a:tr h="3854912">
                <a:tc>
                  <a:txBody>
                    <a:bodyPr/>
                    <a:lstStyle/>
                    <a:p>
                      <a:pPr algn="ct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ご意見</a:t>
                      </a:r>
                    </a:p>
                  </a:txBody>
                  <a:tcPr marL="66468" marR="66468" marT="36006" marB="36006" anchor="ctr">
                    <a:lnL w="12700" cap="flat" cmpd="sng" algn="ctr">
                      <a:solidFill>
                        <a:sysClr val="windowText" lastClr="000000">
                          <a:lumMod val="95000"/>
                          <a:lumOff val="5000"/>
                        </a:sysClr>
                      </a:solidFill>
                      <a:prstDash val="solid"/>
                      <a:round/>
                      <a:headEnd type="none" w="med" len="med"/>
                      <a:tailEnd type="none" w="med" len="med"/>
                    </a:lnL>
                    <a:lnR w="12700" cap="flat" cmpd="sng" algn="ctr">
                      <a:solidFill>
                        <a:sysClr val="windowText" lastClr="000000">
                          <a:lumMod val="95000"/>
                          <a:lumOff val="5000"/>
                        </a:sysClr>
                      </a:solid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66468" marR="66468" marT="36006" marB="36006" anchor="ctr">
                    <a:lnL w="12700" cap="flat" cmpd="sng" algn="ctr">
                      <a:solidFill>
                        <a:sysClr val="windowText" lastClr="000000">
                          <a:lumMod val="95000"/>
                          <a:lumOff val="5000"/>
                        </a:sys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66468" marR="66468" marT="36006" marB="36006" anchor="ctr">
                    <a:lnL w="12700" cap="flat" cmpd="sng" algn="ctr">
                      <a:noFill/>
                      <a:prstDash val="solid"/>
                      <a:round/>
                      <a:headEnd type="none" w="med" len="med"/>
                      <a:tailEnd type="none" w="med" len="med"/>
                    </a:lnL>
                    <a:lnR w="12700" cap="flat" cmpd="sng" algn="ctr">
                      <a:solidFill>
                        <a:sysClr val="windowText" lastClr="000000">
                          <a:lumMod val="95000"/>
                          <a:lumOff val="5000"/>
                        </a:sysClr>
                      </a:solid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4" name="タイトル 1"/>
          <p:cNvSpPr txBox="1">
            <a:spLocks/>
          </p:cNvSpPr>
          <p:nvPr/>
        </p:nvSpPr>
        <p:spPr>
          <a:xfrm>
            <a:off x="825500" y="58738"/>
            <a:ext cx="8229600" cy="438150"/>
          </a:xfrm>
          <a:prstGeom prst="rect">
            <a:avLst/>
          </a:prstGeom>
        </p:spPr>
        <p:txBody>
          <a:bodyPr lIns="91418" tIns="45710" rIns="91418" bIns="45710" anchor="ctr">
            <a:normAutofit fontScale="97500"/>
          </a:bodyPr>
          <a:lstStyle>
            <a:lvl1pPr algn="ctr" defTabSz="914180" rtl="0" eaLnBrk="1" latinLnBrk="0" hangingPunct="1">
              <a:spcBef>
                <a:spcPct val="0"/>
              </a:spcBef>
              <a:buNone/>
              <a:defRPr kumimoji="1" sz="4400" kern="1200">
                <a:solidFill>
                  <a:schemeClr val="tx1"/>
                </a:solidFill>
                <a:latin typeface="+mj-lt"/>
                <a:ea typeface="+mj-ea"/>
                <a:cs typeface="+mj-cs"/>
              </a:defRPr>
            </a:lvl1pPr>
          </a:lstStyle>
          <a:p>
            <a:pPr fontAlgn="auto">
              <a:spcAft>
                <a:spcPts val="0"/>
              </a:spcAft>
              <a:defRPr/>
            </a:pPr>
            <a:r>
              <a:rPr lang="en-US" altLang="ja-JP" sz="20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別紙</a:t>
            </a:r>
            <a:r>
              <a:rPr lang="en-US" altLang="ja-JP" sz="20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ご意見受付様式</a:t>
            </a:r>
            <a:endParaRPr lang="ja-JP" altLang="en-US"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8" name="表 7"/>
          <p:cNvGraphicFramePr>
            <a:graphicFrameLocks noGrp="1"/>
          </p:cNvGraphicFramePr>
          <p:nvPr/>
        </p:nvGraphicFramePr>
        <p:xfrm>
          <a:off x="147638" y="566738"/>
          <a:ext cx="9558337" cy="731204"/>
        </p:xfrm>
        <a:graphic>
          <a:graphicData uri="http://schemas.openxmlformats.org/drawingml/2006/table">
            <a:tbl>
              <a:tblPr firstRow="1" bandRow="1">
                <a:tableStyleId>{5C22544A-7EE6-4342-B048-85BDC9FD1C3A}</a:tableStyleId>
              </a:tblPr>
              <a:tblGrid>
                <a:gridCol w="1262716"/>
                <a:gridCol w="8295621"/>
              </a:tblGrid>
              <a:tr h="273844">
                <a:tc rowSpan="2">
                  <a:txBody>
                    <a:bodyPr/>
                    <a:lstStyle/>
                    <a:p>
                      <a:pPr algn="ct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意見受付の</a:t>
                      </a:r>
                      <a:endParaRPr kumimoji="1"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対象となる計画</a:t>
                      </a:r>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53" marR="91453" marT="45641" marB="456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番号：東</a:t>
                      </a:r>
                      <a:r>
                        <a:rPr kumimoji="1"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2018-1/</a:t>
                      </a: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西</a:t>
                      </a:r>
                      <a:r>
                        <a:rPr kumimoji="1"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2018-1</a:t>
                      </a: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公表年月日：</a:t>
                      </a:r>
                      <a:r>
                        <a:rPr kumimoji="1"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2019</a:t>
                      </a: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日</a:t>
                      </a:r>
                      <a:r>
                        <a:rPr kumimoji="1"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53" marR="91453" marT="45641" marB="456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r>
              <a:tr h="456406">
                <a:tc vMerge="1">
                  <a:txBody>
                    <a:bodyPr/>
                    <a:lstStyle/>
                    <a:p>
                      <a:pPr algn="ctr"/>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55" marR="9145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NTT</a:t>
                      </a: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東西の</a:t>
                      </a:r>
                      <a:r>
                        <a:rPr kumimoji="1"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SIP</a:t>
                      </a: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サーバにおいて、「緊急通報呼表示：なし」の場合に、予め登録した特定の発信者電話番号の呼について、緊急通報受理回線（警察機関、海上保安機関又は消防機関が緊急通報を受理するために用いる電話回線）への接続を可能とする機能</a:t>
                      </a:r>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53" marR="91453" marT="45641" marB="456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291</Words>
  <Application>Microsoft Office PowerPoint</Application>
  <PresentationFormat>A4 210 x 297 mm</PresentationFormat>
  <Paragraphs>33</Paragraphs>
  <Slides>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Calibri</vt:lpstr>
      <vt:lpstr>ＭＳ Ｐゴシック</vt:lpstr>
      <vt:lpstr>Arial</vt:lpstr>
      <vt:lpstr>Meiryo UI</vt:lpstr>
      <vt:lpstr>Wingdings</vt:lpstr>
      <vt:lpstr>Office ​​テーマ</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2019-03-29T01:02:27Z</dcterms:created>
  <dcterms:modified xsi:type="dcterms:W3CDTF">2019-03-29T05:18:50Z</dcterms:modified>
</cp:coreProperties>
</file>