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A9E85-7D6E-4272-8060-46FCAAA3F2E8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BBB45-DF80-4BF8-ABEA-6B7567E204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573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7672" y="95154"/>
            <a:ext cx="3578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相互接続に係るご連絡先登録様式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52" y="720728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＜事業者様情報＞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025148"/>
              </p:ext>
            </p:extLst>
          </p:nvPr>
        </p:nvGraphicFramePr>
        <p:xfrm>
          <a:off x="467544" y="1129680"/>
          <a:ext cx="8496944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会社名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会社概要ＵＲＬ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電気通信事業種別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認可番号（認可日含）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312" y="278092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＜連絡先＞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110296"/>
              </p:ext>
            </p:extLst>
          </p:nvPr>
        </p:nvGraphicFramePr>
        <p:xfrm>
          <a:off x="462638" y="3239616"/>
          <a:ext cx="8501850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7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/>
                        <a:t>郵便番号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/>
                        <a:t>住所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/>
                        <a:t>ビル名（フロア含）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/>
                        <a:t>部課名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/>
                        <a:t>ご担当者名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/>
                        <a:t>ご連絡先電話番号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/>
                        <a:t>ご連絡先メールアドレス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179512" y="5816297"/>
            <a:ext cx="78488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本内容で知り得た情報は、接続約款：第４７条 （守秘義務）または「守秘義務契約」の扱いとさせて頂きます。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57672" y="464486"/>
            <a:ext cx="897882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426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7672" y="95154"/>
            <a:ext cx="3578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相互接続に係るご連絡先登録様式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52" y="720728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＜事業者様情報＞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113552"/>
              </p:ext>
            </p:extLst>
          </p:nvPr>
        </p:nvGraphicFramePr>
        <p:xfrm>
          <a:off x="467544" y="1129680"/>
          <a:ext cx="8496944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会社名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0000FF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○○株式会社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</a:t>
                      </a:r>
                      <a:r>
                        <a:rPr kumimoji="1" lang="ja-JP" altLang="en-US" sz="14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会社名を記載願います。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会社概要ＵＲＬ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rgbClr val="0000FF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http://www.</a:t>
                      </a:r>
                      <a:r>
                        <a:rPr kumimoji="1" lang="ja-JP" altLang="en-US" sz="1400" dirty="0" smtClean="0">
                          <a:solidFill>
                            <a:srgbClr val="0000FF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○○</a:t>
                      </a:r>
                      <a:r>
                        <a:rPr kumimoji="1" lang="en-US" altLang="ja-JP" sz="1400" dirty="0" smtClean="0">
                          <a:solidFill>
                            <a:srgbClr val="0000FF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.co.jp/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</a:t>
                      </a:r>
                      <a:r>
                        <a:rPr kumimoji="1" lang="ja-JP" altLang="en-US" sz="14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会社ＵＲＬを記載願います。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電気通信事業種別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0000FF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登録</a:t>
                      </a:r>
                      <a:r>
                        <a:rPr kumimoji="1" lang="ja-JP" altLang="en-US" sz="14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登録</a:t>
                      </a:r>
                      <a:r>
                        <a:rPr kumimoji="1" lang="ja-JP" altLang="en-US" sz="1400" baseline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en-US" altLang="ja-JP" sz="14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or </a:t>
                      </a:r>
                      <a:r>
                        <a:rPr kumimoji="1" lang="ja-JP" altLang="en-US" sz="14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届出 のいずれかの種別を記載願います。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認可番号（認可日含）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0000FF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第○号　平成○年○月○日付</a:t>
                      </a:r>
                      <a:r>
                        <a:rPr kumimoji="1" lang="ja-JP" altLang="en-US" sz="14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総務省からの認可番号等を記載願います。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312" y="278092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＜連絡先＞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177726"/>
              </p:ext>
            </p:extLst>
          </p:nvPr>
        </p:nvGraphicFramePr>
        <p:xfrm>
          <a:off x="462638" y="3239616"/>
          <a:ext cx="8501850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7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/>
                        <a:t>郵便番号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0000FF"/>
                          </a:solidFill>
                        </a:rPr>
                        <a:t>〒○○○－○○○○</a:t>
                      </a:r>
                      <a:r>
                        <a:rPr kumimoji="1" lang="ja-JP" altLang="en-US" sz="1400" dirty="0" smtClean="0"/>
                        <a:t>　　　郵便番号を記載願います。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/>
                        <a:t>住所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0000FF"/>
                          </a:solidFill>
                        </a:rPr>
                        <a:t>○○県○○市○○町○－○－○</a:t>
                      </a:r>
                      <a:r>
                        <a:rPr kumimoji="1" lang="ja-JP" altLang="en-US" sz="1400" dirty="0" smtClean="0"/>
                        <a:t>　　　住所を記載願います。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/>
                        <a:t>ビル名（フロア含）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0000FF"/>
                          </a:solidFill>
                        </a:rPr>
                        <a:t>○○ビル　○○階</a:t>
                      </a:r>
                      <a:r>
                        <a:rPr kumimoji="1" lang="ja-JP" altLang="en-US" sz="1400" dirty="0" smtClean="0"/>
                        <a:t>　　　ビル名（フロア含）を記載願います。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/>
                        <a:t>部課名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0000FF"/>
                          </a:solidFill>
                        </a:rPr>
                        <a:t>○○部○○担当</a:t>
                      </a:r>
                      <a:r>
                        <a:rPr kumimoji="1" lang="ja-JP" altLang="en-US" sz="1400" dirty="0" smtClean="0"/>
                        <a:t>　　　部課名を記載願います。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/>
                        <a:t>ご担当者名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0000FF"/>
                          </a:solidFill>
                        </a:rPr>
                        <a:t>○○　○○</a:t>
                      </a:r>
                      <a:r>
                        <a:rPr kumimoji="1" lang="ja-JP" altLang="en-US" sz="1400" dirty="0" smtClean="0"/>
                        <a:t>　　　　ご担当者名を記載願います。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/>
                        <a:t>ご連絡先電話番号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0000FF"/>
                          </a:solidFill>
                        </a:rPr>
                        <a:t>○○　　　</a:t>
                      </a:r>
                      <a:r>
                        <a:rPr kumimoji="1" lang="ja-JP" altLang="en-US" sz="1400" dirty="0" smtClean="0"/>
                        <a:t>ご連絡先電話番号を記載願います。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83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/>
                        <a:t>ご連絡先メールアドレス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0000FF"/>
                          </a:solidFill>
                        </a:rPr>
                        <a:t>○○＠○○</a:t>
                      </a:r>
                      <a:r>
                        <a:rPr kumimoji="1" lang="ja-JP" altLang="en-US" sz="1400" dirty="0" smtClean="0"/>
                        <a:t>　　　ご連絡先メールアドレスを記載願います。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179512" y="5816297"/>
            <a:ext cx="78488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本内容で知り得た情報は、接続約款：第４７条 （守秘義務）または「守秘義務契約」の扱いとさせて頂きます。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57672" y="464486"/>
            <a:ext cx="897882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3644688" y="48523"/>
            <a:ext cx="1845832" cy="350731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記入例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5945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画面に合わせる (4:3)</PresentationFormat>
  <Paragraphs>42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2022-06-14T07:51:11Z</dcterms:created>
  <dcterms:modified xsi:type="dcterms:W3CDTF">2022-06-14T07:51:14Z</dcterms:modified>
</cp:coreProperties>
</file>