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00" autoAdjust="0"/>
    <p:restoredTop sz="94660"/>
  </p:normalViewPr>
  <p:slideViewPr>
    <p:cSldViewPr showGuides="1">
      <p:cViewPr varScale="1">
        <p:scale>
          <a:sx n="78" d="100"/>
          <a:sy n="78" d="100"/>
        </p:scale>
        <p:origin x="3606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A7B00-1B8E-4217-88FA-A27FB31936BD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6E965-34DE-473E-8BF4-8F097E1A2A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638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6E965-34DE-473E-8BF4-8F097E1A2A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0788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87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547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13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805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81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33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86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488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37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23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9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8F114-93E1-4BF4-A468-384DC19FBFF4}" type="datetimeFigureOut">
              <a:rPr kumimoji="1" lang="ja-JP" altLang="en-US" smtClean="0"/>
              <a:t>2023/10/6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13A75-DD40-46B0-A1A1-FFA324ECD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867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179557"/>
              </p:ext>
            </p:extLst>
          </p:nvPr>
        </p:nvGraphicFramePr>
        <p:xfrm>
          <a:off x="188640" y="2336708"/>
          <a:ext cx="6480720" cy="4827579"/>
        </p:xfrm>
        <a:graphic>
          <a:graphicData uri="http://schemas.openxmlformats.org/drawingml/2006/table">
            <a:tbl>
              <a:tblPr/>
              <a:tblGrid>
                <a:gridCol w="763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0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5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エリア名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甲（ＮＴＴ東日本）の管理責任者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乙の管理責任者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583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備考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2977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TEL:03-5473-4265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●●●●（会社名）</a:t>
                      </a:r>
                      <a:endParaRPr lang="en-US" altLang="ja-JP" sz="1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●●●●（部署・役職等）</a:t>
                      </a:r>
                      <a:endParaRPr kumimoji="1" lang="en-US" altLang="ja-JP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r>
                        <a:rPr kumimoji="1" lang="en-US" altLang="ja-JP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-</a:t>
                      </a:r>
                      <a:r>
                        <a:rPr kumimoji="1" lang="ja-JP" altLang="en-US" sz="10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●●●</a:t>
                      </a:r>
                      <a:endParaRPr kumimoji="1" lang="en-US" altLang="ja-JP" sz="1000" b="0" i="0" u="none" strike="noStrike" kern="1200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132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</a:t>
                      </a:r>
                      <a:b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</a:t>
                      </a:r>
                      <a:endParaRPr lang="en-US" altLang="ja-JP" sz="11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  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TEL:045-752-8043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116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</a:t>
                      </a:r>
                      <a:b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zh-TW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（株）エヌ・ティ・ティ エムイー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kumimoji="1" lang="ja-JP" alt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設備マネジメント部</a:t>
                      </a:r>
                      <a:endParaRPr kumimoji="1" lang="en-US" altLang="ja-JP" sz="1000" b="0" i="0" u="none" strike="noStrike" kern="12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相互接続センタ　コロケーション部門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l" fontAlgn="ctr"/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埼玉事業所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担当課長</a:t>
                      </a:r>
                      <a:br>
                        <a:rPr lang="ja-JP" altLang="en-US" sz="10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</a:br>
                      <a:r>
                        <a:rPr lang="en-US" altLang="ja-JP" sz="1000" b="0" i="0" u="none" strike="noStrike" dirty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TEL:048-783-5457</a:t>
                      </a:r>
                      <a:endParaRPr lang="en-US" altLang="ja-JP" sz="10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88640" y="251937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管理責任者一覧</a:t>
            </a:r>
            <a:endParaRPr lang="en-US" altLang="zh-TW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/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（電気通信設備の自前工事及び自前保守に関する契約）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8640" y="971600"/>
            <a:ext cx="64087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電気通信設備の自前工事及び自前保守に関する契約書第６条（工事責任者及び管理責任者の配置）の規定により甲及び乙の管理責任者を以下のとおり定めます。</a:t>
            </a:r>
            <a:endParaRPr lang="en-US" altLang="ja-JP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なお、甲及び乙は変更が生じた場合は、その都度通知することとします。</a:t>
            </a:r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8640" y="1979712"/>
            <a:ext cx="6552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甲及び乙の管理責任者</a:t>
            </a:r>
            <a:endParaRPr kumimoji="1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257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MMClips>0</MMClips>
  <HiddenSlides>0</HiddenSlides>
  <LinksUpToDate>false</LinksUpToDate>
  <Notes>1</Notes>
  <Paragraphs>40</Paragraphs>
  <PresentationFormat>画面に合わせる (4:3)</PresentationFormat>
  <ScaleCrop>false</ScaleCrop>
  <Slides>1</Slides>
  <SharedDoc>false</SharedDoc>
  <HyperlinksChanged>false</HyperlinksChanged>
  <AppVersion>16.0000</AppVersion>
  <Words>249</Words>
  <TotalTime>0</TotalTime>
  <Application>Microsoft Office PowerPoint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terms:modified xsi:type="dcterms:W3CDTF">2023-10-06T01:05:41Z</dcterms:modified>
  <dc:title/>
  <cp:lastModifiedBy/>
  <dcterms:created xsi:type="dcterms:W3CDTF">2022-04-19T08:43:31Z</dcterms:created>
  <cp:revision>1</cp:revision>
</cp:coreProperties>
</file>