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00" autoAdjust="0"/>
    <p:restoredTop sz="94660"/>
  </p:normalViewPr>
  <p:slideViewPr>
    <p:cSldViewPr showGuides="1">
      <p:cViewPr varScale="1">
        <p:scale>
          <a:sx n="78" d="100"/>
          <a:sy n="78" d="100"/>
        </p:scale>
        <p:origin x="360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A7B00-1B8E-4217-88FA-A27FB31936BD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6E965-34DE-473E-8BF4-8F097E1A2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63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6E965-34DE-473E-8BF4-8F097E1A2A0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78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8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4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13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05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1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3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86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48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23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9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86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79557"/>
              </p:ext>
            </p:extLst>
          </p:nvPr>
        </p:nvGraphicFramePr>
        <p:xfrm>
          <a:off x="188640" y="2336708"/>
          <a:ext cx="6480720" cy="4827579"/>
        </p:xfrm>
        <a:graphic>
          <a:graphicData uri="http://schemas.openxmlformats.org/drawingml/2006/table">
            <a:tbl>
              <a:tblPr/>
              <a:tblGrid>
                <a:gridCol w="76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58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エリア名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甲（ＮＴＴ東日本）の管理責任者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乙の管理責任者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8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297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（株）エヌ・ティ・ティ エムイー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設備マネジメント部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相互接続センタ　コロケーション部門  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東京事業所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担当課長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TEL:03-5473-4265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●●●●（会社名）</a:t>
                      </a:r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●●●●（部署・役職等）</a:t>
                      </a:r>
                      <a:endParaRPr kumimoji="1" lang="en-US" altLang="ja-JP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TEL: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-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●●●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-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●●●</a:t>
                      </a:r>
                      <a:endParaRPr kumimoji="1" lang="en-US" altLang="ja-JP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13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（株）エヌ・ティ・ティ エムイー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設備マネジメント部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相互接続センタ　コロケーション部門  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神奈川事業所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担当課長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1000" b="0" i="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TEL:045-752-8043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11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（株）エヌ・ティ・ティ エムイー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設備マネジメント部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相互接続センタ　コロケーション部門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埼玉事業所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担当課長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1000" b="0" i="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TEL:048-783-5457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88640" y="251937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管理責任者一覧</a:t>
            </a:r>
            <a:endParaRPr lang="en-US" altLang="zh-TW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（電気通信設備の自前工事及び自前保守に関する契約）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640" y="971600"/>
            <a:ext cx="6408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電気通信設備の自前工事及び自前保守に関する契約書第６条（工事責任者及び管理責任者の配置）の規定により甲及び乙の管理責任者を以下のとおり定めます。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なお、甲及び乙は変更が生じた場合は、その都度通知することとします。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640" y="1979712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甲及び乙の管理責任者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5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1</Notes>
  <Paragraphs>40</Paragraphs>
  <PresentationFormat>画面に合わせる (4:3)</PresentationFormat>
  <ScaleCrop>false</ScaleCrop>
  <Slides>1</Slides>
  <SharedDoc>false</SharedDoc>
  <HyperlinksChanged>false</HyperlinksChanged>
  <AppVersion>16.0000</AppVersion>
  <Words>249</Words>
  <TotalTime>0</TotalTime>
  <Application>Microsoft Office PowerPoint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modified xsi:type="dcterms:W3CDTF">2023-10-06T01:05:41Z</dcterms:modified>
  <dc:title/>
  <cp:lastModifiedBy/>
  <dcterms:created xsi:type="dcterms:W3CDTF">2022-04-19T08:43:31Z</dcterms:created>
  <cp:revision>1</cp:revision>
</cp:coreProperties>
</file>