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00" autoAdjust="0"/>
    <p:restoredTop sz="94660"/>
  </p:normalViewPr>
  <p:slideViewPr>
    <p:cSldViewPr showGuides="1">
      <p:cViewPr>
        <p:scale>
          <a:sx n="50" d="100"/>
          <a:sy n="50" d="100"/>
        </p:scale>
        <p:origin x="2416" y="2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9A7B00-1B8E-4217-88FA-A27FB31936BD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6E965-34DE-473E-8BF4-8F097E1A2A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6638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6E965-34DE-473E-8BF4-8F097E1A2A0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0788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875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547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134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050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815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0333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868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488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76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4239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4911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8F114-93E1-4BF4-A468-384DC19FBFF4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5867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728753"/>
              </p:ext>
            </p:extLst>
          </p:nvPr>
        </p:nvGraphicFramePr>
        <p:xfrm>
          <a:off x="188640" y="2336708"/>
          <a:ext cx="6480720" cy="4755571"/>
        </p:xfrm>
        <a:graphic>
          <a:graphicData uri="http://schemas.openxmlformats.org/drawingml/2006/table">
            <a:tbl>
              <a:tblPr/>
              <a:tblGrid>
                <a:gridCol w="763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762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エリア名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甲（ＮＴＴ東日本）の管理責任者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乙の管理責任者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62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備考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備考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474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東京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山梨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青森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岩手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秋田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宮城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山形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福島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（株）エヌ・ティ・ティ エムイー</a:t>
                      </a:r>
                      <a:endParaRPr kumimoji="1" lang="en-US" altLang="ja-JP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  <a:p>
                      <a:pPr algn="l" fontAlgn="ctr"/>
                      <a:r>
                        <a:rPr kumimoji="1" lang="ja-JP" altLang="en-U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設備マネジメント部</a:t>
                      </a:r>
                      <a:b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相互接続センタ　コロケーション部門  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東京事業所</a:t>
                      </a:r>
                      <a:b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担当課長</a:t>
                      </a:r>
                      <a:b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TEL:03-5473-4265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●●●●（会社名）</a:t>
                      </a:r>
                      <a:endParaRPr lang="en-US" altLang="ja-JP" sz="11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●●●●（部署・役職等）</a:t>
                      </a:r>
                      <a:endParaRPr kumimoji="1" lang="en-US" altLang="ja-JP" sz="1100" b="0" i="0" u="none" strike="noStrike" kern="1200" dirty="0">
                        <a:solidFill>
                          <a:srgbClr val="FF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TEL:</a:t>
                      </a:r>
                      <a:r>
                        <a:rPr kumimoji="1" lang="ja-JP" altLang="en-US" sz="11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●●</a:t>
                      </a:r>
                      <a:r>
                        <a:rPr kumimoji="1" lang="en-US" altLang="ja-JP" sz="11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-</a:t>
                      </a:r>
                      <a:r>
                        <a:rPr kumimoji="1" lang="ja-JP" altLang="en-US" sz="11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●●●</a:t>
                      </a:r>
                      <a:r>
                        <a:rPr kumimoji="1" lang="en-US" altLang="ja-JP" sz="11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-</a:t>
                      </a:r>
                      <a:r>
                        <a:rPr kumimoji="1" lang="ja-JP" altLang="en-US" sz="11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●●●</a:t>
                      </a:r>
                      <a:endParaRPr kumimoji="1" lang="en-US" altLang="ja-JP" sz="1100" b="0" i="0" u="none" strike="noStrike" kern="1200" dirty="0">
                        <a:solidFill>
                          <a:srgbClr val="FF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519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神奈川</a:t>
                      </a:r>
                      <a:b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北海道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千葉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茨城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（株）エヌ・ティ・ティ エムイー</a:t>
                      </a:r>
                      <a:endParaRPr kumimoji="1" lang="en-US" altLang="ja-JP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  <a:p>
                      <a:pPr algn="l" fontAlgn="ctr"/>
                      <a:r>
                        <a:rPr kumimoji="1" lang="ja-JP" altLang="en-U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設備マネジメント部</a:t>
                      </a:r>
                      <a:b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相互接続センタ　コロケーション部門  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神奈川事業所</a:t>
                      </a:r>
                      <a:b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担当課長</a:t>
                      </a:r>
                      <a:b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1100" b="0" i="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TEL:045-752-8043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039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埼玉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栃木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群馬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新潟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長野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（株）エヌ・ティ・ティ エムイー</a:t>
                      </a:r>
                      <a:endParaRPr kumimoji="1" lang="en-US" altLang="ja-JP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  <a:p>
                      <a:pPr algn="l" fontAlgn="ctr"/>
                      <a:r>
                        <a:rPr kumimoji="1" lang="ja-JP" altLang="en-U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設備マネジメント部</a:t>
                      </a:r>
                      <a:b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相互接続センタ　コロケーション部門  </a:t>
                      </a:r>
                      <a:endParaRPr lang="en-US" altLang="ja-JP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埼玉</a:t>
                      </a:r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事業所</a:t>
                      </a:r>
                      <a:b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担当課長</a:t>
                      </a:r>
                      <a:b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1100" b="0" i="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TEL:048-783-5457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88640" y="251937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管理責任者一覧</a:t>
            </a:r>
            <a:endParaRPr lang="en-US" altLang="zh-TW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（コロケーション・スペース利用に関する契約）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8640" y="971600"/>
            <a:ext cx="64087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コロケーション・スペース利用に関する契約書第４条（管理責任者）の規定により甲及び乙の管理責任者を以下のとおり定めます。</a:t>
            </a:r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なお、甲及び乙は変更が生じた場合は、その都度通知することとします。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8640" y="1979712"/>
            <a:ext cx="65527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甲及び乙の管理責任者</a:t>
            </a:r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257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MMClips>0</MMClips>
  <HiddenSlides>0</HiddenSlides>
  <LinksUpToDate>false</LinksUpToDate>
  <Notes>1</Notes>
  <Paragraphs>39</Paragraphs>
  <PresentationFormat>画面に合わせる (4:3)</PresentationFormat>
  <ScaleCrop>false</ScaleCrop>
  <Slides>1</Slides>
  <SharedDoc>false</SharedDoc>
  <HyperlinksChanged>false</HyperlinksChanged>
  <AppVersion>16.0000</AppVersion>
  <Words>234</Words>
  <TotalTime>0</TotalTime>
  <Application>Microsoft Office PowerPoint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terms:modified xsi:type="dcterms:W3CDTF">2023-10-10T00:57:29Z</dcterms:modified>
  <dc:title/>
  <cp:lastModifiedBy/>
  <dcterms:created xsi:type="dcterms:W3CDTF">2022-04-19T08:41:34Z</dcterms:created>
  <cp:revision>1</cp:revision>
</cp:coreProperties>
</file>