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632268043"/>
              </p:ext>
            </p:extLst>
          </p:nvPr>
        </p:nvGraphicFramePr>
        <p:xfrm>
          <a:off x="136248" y="1389175"/>
          <a:ext cx="8823271" cy="4546437"/>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東日本電信電話株式会社（東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当社が設置する番号案内データベースのみを自ら利用する方式に変更するも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西日本電信電話株式会社（西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特定端末系事業者が設置する番号案内データベースのみを相互接続で利用する方式に変更するもの。</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年９月６日（月）正午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6" name="テキスト ボックス 5"/>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812358982"/>
              </p:ext>
            </p:extLst>
          </p:nvPr>
        </p:nvGraphicFramePr>
        <p:xfrm>
          <a:off x="147332" y="2949920"/>
          <a:ext cx="8801101" cy="3750632"/>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308">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2503195131"/>
              </p:ext>
            </p:extLst>
          </p:nvPr>
        </p:nvGraphicFramePr>
        <p:xfrm>
          <a:off x="136248" y="786255"/>
          <a:ext cx="8823271" cy="201402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東日本電信電話株式会社（東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当社が設置する番号案内データベースのみを自ら利用する方式に変更するも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西日本電信電話株式会社（西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特定端末系事業者が設置する番号案内データベースのみを相互接続で利用する方式に変更するもの。</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663</Words>
  <Application>Microsoft Office PowerPoint</Application>
  <PresentationFormat>画面に合わせる (4:3)</PresentationFormat>
  <Paragraphs>41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2021-08-05T05:44:42Z</dcterms:created>
  <dcterms:modified xsi:type="dcterms:W3CDTF">2021-08-05T05:44:45Z</dcterms:modified>
</cp:coreProperties>
</file>